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oppins"/>
      <p:regular r:id="rId21"/>
      <p:bold r:id="rId22"/>
      <p:italic r:id="rId23"/>
      <p:boldItalic r:id="rId24"/>
    </p:embeddedFont>
    <p:embeddedFont>
      <p:font typeface="Poppins Light"/>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9" roundtripDataSignature="AMtx7mi7/cKM9Vx4m3T0boyk3ljHGVRl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531062D-610D-4919-8AE6-DA471F6E6FC6}">
  <a:tblStyle styleId="{F531062D-610D-4919-8AE6-DA471F6E6FC6}"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oppins-bold.fntdata"/><Relationship Id="rId21" Type="http://schemas.openxmlformats.org/officeDocument/2006/relationships/font" Target="fonts/Poppins-regular.fntdata"/><Relationship Id="rId24" Type="http://schemas.openxmlformats.org/officeDocument/2006/relationships/font" Target="fonts/Poppins-boldItalic.fntdata"/><Relationship Id="rId23" Type="http://schemas.openxmlformats.org/officeDocument/2006/relationships/font" Target="fonts/Poppins-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Light-bold.fntdata"/><Relationship Id="rId25" Type="http://schemas.openxmlformats.org/officeDocument/2006/relationships/font" Target="fonts/PoppinsLight-regular.fntdata"/><Relationship Id="rId28" Type="http://schemas.openxmlformats.org/officeDocument/2006/relationships/font" Target="fonts/PoppinsLight-boldItalic.fntdata"/><Relationship Id="rId27" Type="http://schemas.openxmlformats.org/officeDocument/2006/relationships/font" Target="fonts/PoppinsLigh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9" name="Shape 9"/>
        <p:cNvGrpSpPr/>
        <p:nvPr/>
      </p:nvGrpSpPr>
      <p:grpSpPr>
        <a:xfrm>
          <a:off x="0" y="0"/>
          <a:ext cx="0" cy="0"/>
          <a:chOff x="0" y="0"/>
          <a:chExt cx="0" cy="0"/>
        </a:xfrm>
      </p:grpSpPr>
      <p:sp>
        <p:nvSpPr>
          <p:cNvPr id="10" name="Google Shape;10;p18"/>
          <p:cNvSpPr txBox="1"/>
          <p:nvPr>
            <p:ph type="title"/>
          </p:nvPr>
        </p:nvSpPr>
        <p:spPr>
          <a:xfrm>
            <a:off x="457200" y="1044175"/>
            <a:ext cx="6300300" cy="85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11" name="Google Shape;11;p18"/>
          <p:cNvSpPr txBox="1"/>
          <p:nvPr>
            <p:ph idx="1" type="body"/>
          </p:nvPr>
        </p:nvSpPr>
        <p:spPr>
          <a:xfrm>
            <a:off x="457200" y="2082325"/>
            <a:ext cx="2359800" cy="28434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2" name="Google Shape;12;p18"/>
          <p:cNvSpPr txBox="1"/>
          <p:nvPr>
            <p:ph idx="2" type="body"/>
          </p:nvPr>
        </p:nvSpPr>
        <p:spPr>
          <a:xfrm>
            <a:off x="3392100" y="2082325"/>
            <a:ext cx="2359800" cy="28434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3" name="Google Shape;13;p18"/>
          <p:cNvSpPr txBox="1"/>
          <p:nvPr>
            <p:ph idx="3" type="body"/>
          </p:nvPr>
        </p:nvSpPr>
        <p:spPr>
          <a:xfrm>
            <a:off x="6326997" y="2082325"/>
            <a:ext cx="2359800" cy="28434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4" name="Google Shape;14;p1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no illustration">
  <p:cSld name="TITLE_ONLY_1">
    <p:spTree>
      <p:nvGrpSpPr>
        <p:cNvPr id="51" name="Shape 51"/>
        <p:cNvGrpSpPr/>
        <p:nvPr/>
      </p:nvGrpSpPr>
      <p:grpSpPr>
        <a:xfrm>
          <a:off x="0" y="0"/>
          <a:ext cx="0" cy="0"/>
          <a:chOff x="0" y="0"/>
          <a:chExt cx="0" cy="0"/>
        </a:xfrm>
      </p:grpSpPr>
      <p:sp>
        <p:nvSpPr>
          <p:cNvPr id="52" name="Google Shape;52;p27"/>
          <p:cNvSpPr txBox="1"/>
          <p:nvPr>
            <p:ph type="title"/>
          </p:nvPr>
        </p:nvSpPr>
        <p:spPr>
          <a:xfrm>
            <a:off x="457200" y="1044175"/>
            <a:ext cx="6300300" cy="85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53" name="Google Shape;53;p27"/>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28"/>
          <p:cNvSpPr txBox="1"/>
          <p:nvPr>
            <p:ph idx="1" type="body"/>
          </p:nvPr>
        </p:nvSpPr>
        <p:spPr>
          <a:xfrm>
            <a:off x="457200" y="4406309"/>
            <a:ext cx="8229600" cy="5196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600"/>
              <a:buNone/>
              <a:defRPr sz="1600"/>
            </a:lvl1pPr>
          </a:lstStyle>
          <a:p/>
        </p:txBody>
      </p:sp>
      <p:sp>
        <p:nvSpPr>
          <p:cNvPr id="56" name="Google Shape;56;p2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pic>
        <p:nvPicPr>
          <p:cNvPr id="57" name="Google Shape;57;p28"/>
          <p:cNvPicPr preferRelativeResize="0"/>
          <p:nvPr/>
        </p:nvPicPr>
        <p:blipFill rotWithShape="1">
          <a:blip r:embed="rId2">
            <a:alphaModFix/>
          </a:blip>
          <a:srcRect b="0" l="0" r="0" t="0"/>
          <a:stretch/>
        </p:blipFill>
        <p:spPr>
          <a:xfrm>
            <a:off x="5230275" y="2032125"/>
            <a:ext cx="3761325" cy="29589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pic>
        <p:nvPicPr>
          <p:cNvPr id="59" name="Google Shape;59;p29"/>
          <p:cNvPicPr preferRelativeResize="0"/>
          <p:nvPr/>
        </p:nvPicPr>
        <p:blipFill rotWithShape="1">
          <a:blip r:embed="rId2">
            <a:alphaModFix/>
          </a:blip>
          <a:srcRect b="0" l="0" r="0" t="0"/>
          <a:stretch/>
        </p:blipFill>
        <p:spPr>
          <a:xfrm>
            <a:off x="5541170" y="2518284"/>
            <a:ext cx="3450425" cy="2472825"/>
          </a:xfrm>
          <a:prstGeom prst="rect">
            <a:avLst/>
          </a:prstGeom>
          <a:noFill/>
          <a:ln>
            <a:noFill/>
          </a:ln>
        </p:spPr>
      </p:pic>
      <p:sp>
        <p:nvSpPr>
          <p:cNvPr id="60" name="Google Shape;60;p2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illustration">
  <p:cSld name="BLANK_1">
    <p:spTree>
      <p:nvGrpSpPr>
        <p:cNvPr id="15" name="Shape 15"/>
        <p:cNvGrpSpPr/>
        <p:nvPr/>
      </p:nvGrpSpPr>
      <p:grpSpPr>
        <a:xfrm>
          <a:off x="0" y="0"/>
          <a:ext cx="0" cy="0"/>
          <a:chOff x="0" y="0"/>
          <a:chExt cx="0" cy="0"/>
        </a:xfrm>
      </p:grpSpPr>
      <p:sp>
        <p:nvSpPr>
          <p:cNvPr id="16" name="Google Shape;16;p1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pic>
        <p:nvPicPr>
          <p:cNvPr id="18" name="Google Shape;18;p20"/>
          <p:cNvPicPr preferRelativeResize="0"/>
          <p:nvPr/>
        </p:nvPicPr>
        <p:blipFill rotWithShape="1">
          <a:blip r:embed="rId2">
            <a:alphaModFix/>
          </a:blip>
          <a:srcRect b="0" l="0" r="0" t="0"/>
          <a:stretch/>
        </p:blipFill>
        <p:spPr>
          <a:xfrm>
            <a:off x="5872725" y="2225700"/>
            <a:ext cx="3118876" cy="2765399"/>
          </a:xfrm>
          <a:prstGeom prst="rect">
            <a:avLst/>
          </a:prstGeom>
          <a:noFill/>
          <a:ln>
            <a:noFill/>
          </a:ln>
        </p:spPr>
      </p:pic>
      <p:sp>
        <p:nvSpPr>
          <p:cNvPr id="19" name="Google Shape;19;p20"/>
          <p:cNvSpPr txBox="1"/>
          <p:nvPr>
            <p:ph type="title"/>
          </p:nvPr>
        </p:nvSpPr>
        <p:spPr>
          <a:xfrm>
            <a:off x="457200" y="1044175"/>
            <a:ext cx="6300300" cy="85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20" name="Google Shape;20;p2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21" name="Shape 21"/>
        <p:cNvGrpSpPr/>
        <p:nvPr/>
      </p:nvGrpSpPr>
      <p:grpSpPr>
        <a:xfrm>
          <a:off x="0" y="0"/>
          <a:ext cx="0" cy="0"/>
          <a:chOff x="0" y="0"/>
          <a:chExt cx="0" cy="0"/>
        </a:xfrm>
      </p:grpSpPr>
      <p:pic>
        <p:nvPicPr>
          <p:cNvPr id="22" name="Google Shape;22;p21"/>
          <p:cNvPicPr preferRelativeResize="0"/>
          <p:nvPr/>
        </p:nvPicPr>
        <p:blipFill rotWithShape="1">
          <a:blip r:embed="rId2">
            <a:alphaModFix/>
          </a:blip>
          <a:srcRect b="0" l="0" r="0" t="0"/>
          <a:stretch/>
        </p:blipFill>
        <p:spPr>
          <a:xfrm>
            <a:off x="4581150" y="1759800"/>
            <a:ext cx="4371926" cy="3210074"/>
          </a:xfrm>
          <a:prstGeom prst="rect">
            <a:avLst/>
          </a:prstGeom>
          <a:noFill/>
          <a:ln>
            <a:noFill/>
          </a:ln>
        </p:spPr>
      </p:pic>
      <p:sp>
        <p:nvSpPr>
          <p:cNvPr id="23" name="Google Shape;23;p21"/>
          <p:cNvSpPr txBox="1"/>
          <p:nvPr>
            <p:ph type="ctrTitle"/>
          </p:nvPr>
        </p:nvSpPr>
        <p:spPr>
          <a:xfrm>
            <a:off x="685800" y="696425"/>
            <a:ext cx="5391000" cy="2930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4" name="Shape 24"/>
        <p:cNvGrpSpPr/>
        <p:nvPr/>
      </p:nvGrpSpPr>
      <p:grpSpPr>
        <a:xfrm>
          <a:off x="0" y="0"/>
          <a:ext cx="0" cy="0"/>
          <a:chOff x="0" y="0"/>
          <a:chExt cx="0" cy="0"/>
        </a:xfrm>
      </p:grpSpPr>
      <p:pic>
        <p:nvPicPr>
          <p:cNvPr id="25" name="Google Shape;25;p22"/>
          <p:cNvPicPr preferRelativeResize="0"/>
          <p:nvPr/>
        </p:nvPicPr>
        <p:blipFill rotWithShape="1">
          <a:blip r:embed="rId2">
            <a:alphaModFix/>
          </a:blip>
          <a:srcRect b="0" l="0" r="0" t="0"/>
          <a:stretch/>
        </p:blipFill>
        <p:spPr>
          <a:xfrm>
            <a:off x="5150275" y="2175625"/>
            <a:ext cx="3879000" cy="2870460"/>
          </a:xfrm>
          <a:prstGeom prst="rect">
            <a:avLst/>
          </a:prstGeom>
          <a:noFill/>
          <a:ln>
            <a:noFill/>
          </a:ln>
        </p:spPr>
      </p:pic>
      <p:sp>
        <p:nvSpPr>
          <p:cNvPr id="26" name="Google Shape;26;p22"/>
          <p:cNvSpPr txBox="1"/>
          <p:nvPr>
            <p:ph type="ctrTitle"/>
          </p:nvPr>
        </p:nvSpPr>
        <p:spPr>
          <a:xfrm>
            <a:off x="685800" y="1811950"/>
            <a:ext cx="4973100" cy="1159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 name="Google Shape;27;p22"/>
          <p:cNvSpPr txBox="1"/>
          <p:nvPr>
            <p:ph idx="1" type="subTitle"/>
          </p:nvPr>
        </p:nvSpPr>
        <p:spPr>
          <a:xfrm>
            <a:off x="685800" y="3144850"/>
            <a:ext cx="2493600" cy="78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5"/>
              </a:buClr>
              <a:buSzPts val="1800"/>
              <a:buNone/>
              <a:defRPr sz="1800">
                <a:solidFill>
                  <a:schemeClr val="accent5"/>
                </a:solidFill>
              </a:defRPr>
            </a:lvl1pPr>
            <a:lvl2pPr lvl="1" algn="l">
              <a:lnSpc>
                <a:spcPct val="115000"/>
              </a:lnSpc>
              <a:spcBef>
                <a:spcPts val="0"/>
              </a:spcBef>
              <a:spcAft>
                <a:spcPts val="0"/>
              </a:spcAft>
              <a:buSzPts val="1800"/>
              <a:buNone/>
              <a:defRPr sz="1800">
                <a:solidFill>
                  <a:schemeClr val="accent5"/>
                </a:solidFill>
              </a:defRPr>
            </a:lvl2pPr>
            <a:lvl3pPr lvl="2" algn="l">
              <a:lnSpc>
                <a:spcPct val="115000"/>
              </a:lnSpc>
              <a:spcBef>
                <a:spcPts val="0"/>
              </a:spcBef>
              <a:spcAft>
                <a:spcPts val="0"/>
              </a:spcAft>
              <a:buClr>
                <a:schemeClr val="accent5"/>
              </a:buClr>
              <a:buSzPts val="1800"/>
              <a:buNone/>
              <a:defRPr sz="1800">
                <a:solidFill>
                  <a:schemeClr val="accent5"/>
                </a:solidFill>
              </a:defRPr>
            </a:lvl3pPr>
            <a:lvl4pPr lvl="3" algn="l">
              <a:lnSpc>
                <a:spcPct val="115000"/>
              </a:lnSpc>
              <a:spcBef>
                <a:spcPts val="0"/>
              </a:spcBef>
              <a:spcAft>
                <a:spcPts val="0"/>
              </a:spcAft>
              <a:buClr>
                <a:schemeClr val="accent5"/>
              </a:buClr>
              <a:buSzPts val="1800"/>
              <a:buNone/>
              <a:defRPr sz="1800">
                <a:solidFill>
                  <a:schemeClr val="accent5"/>
                </a:solidFill>
              </a:defRPr>
            </a:lvl4pPr>
            <a:lvl5pPr lvl="4" algn="l">
              <a:lnSpc>
                <a:spcPct val="115000"/>
              </a:lnSpc>
              <a:spcBef>
                <a:spcPts val="0"/>
              </a:spcBef>
              <a:spcAft>
                <a:spcPts val="0"/>
              </a:spcAft>
              <a:buClr>
                <a:schemeClr val="accent5"/>
              </a:buClr>
              <a:buSzPts val="1800"/>
              <a:buNone/>
              <a:defRPr sz="1800">
                <a:solidFill>
                  <a:schemeClr val="accent5"/>
                </a:solidFill>
              </a:defRPr>
            </a:lvl5pPr>
            <a:lvl6pPr lvl="5" algn="l">
              <a:lnSpc>
                <a:spcPct val="115000"/>
              </a:lnSpc>
              <a:spcBef>
                <a:spcPts val="0"/>
              </a:spcBef>
              <a:spcAft>
                <a:spcPts val="0"/>
              </a:spcAft>
              <a:buClr>
                <a:schemeClr val="accent5"/>
              </a:buClr>
              <a:buSzPts val="1800"/>
              <a:buNone/>
              <a:defRPr sz="1800">
                <a:solidFill>
                  <a:schemeClr val="accent5"/>
                </a:solidFill>
              </a:defRPr>
            </a:lvl6pPr>
            <a:lvl7pPr lvl="6" algn="l">
              <a:lnSpc>
                <a:spcPct val="115000"/>
              </a:lnSpc>
              <a:spcBef>
                <a:spcPts val="0"/>
              </a:spcBef>
              <a:spcAft>
                <a:spcPts val="0"/>
              </a:spcAft>
              <a:buClr>
                <a:schemeClr val="accent5"/>
              </a:buClr>
              <a:buSzPts val="1800"/>
              <a:buNone/>
              <a:defRPr sz="1800">
                <a:solidFill>
                  <a:schemeClr val="accent5"/>
                </a:solidFill>
              </a:defRPr>
            </a:lvl7pPr>
            <a:lvl8pPr lvl="7" algn="l">
              <a:lnSpc>
                <a:spcPct val="115000"/>
              </a:lnSpc>
              <a:spcBef>
                <a:spcPts val="0"/>
              </a:spcBef>
              <a:spcAft>
                <a:spcPts val="0"/>
              </a:spcAft>
              <a:buClr>
                <a:schemeClr val="accent5"/>
              </a:buClr>
              <a:buSzPts val="1800"/>
              <a:buNone/>
              <a:defRPr sz="1800">
                <a:solidFill>
                  <a:schemeClr val="accent5"/>
                </a:solidFill>
              </a:defRPr>
            </a:lvl8pPr>
            <a:lvl9pPr lvl="8" algn="l">
              <a:lnSpc>
                <a:spcPct val="115000"/>
              </a:lnSpc>
              <a:spcBef>
                <a:spcPts val="0"/>
              </a:spcBef>
              <a:spcAft>
                <a:spcPts val="0"/>
              </a:spcAft>
              <a:buClr>
                <a:schemeClr val="accent5"/>
              </a:buClr>
              <a:buSzPts val="1800"/>
              <a:buNone/>
              <a:defRPr sz="1800">
                <a:solidFill>
                  <a:schemeClr val="accent5"/>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8" name="Shape 28"/>
        <p:cNvGrpSpPr/>
        <p:nvPr/>
      </p:nvGrpSpPr>
      <p:grpSpPr>
        <a:xfrm>
          <a:off x="0" y="0"/>
          <a:ext cx="0" cy="0"/>
          <a:chOff x="0" y="0"/>
          <a:chExt cx="0" cy="0"/>
        </a:xfrm>
      </p:grpSpPr>
      <p:pic>
        <p:nvPicPr>
          <p:cNvPr id="29" name="Google Shape;29;p23"/>
          <p:cNvPicPr preferRelativeResize="0"/>
          <p:nvPr/>
        </p:nvPicPr>
        <p:blipFill rotWithShape="1">
          <a:blip r:embed="rId2">
            <a:alphaModFix/>
          </a:blip>
          <a:srcRect b="0" l="0" r="0" t="0"/>
          <a:stretch/>
        </p:blipFill>
        <p:spPr>
          <a:xfrm>
            <a:off x="5074072" y="2340786"/>
            <a:ext cx="3879000" cy="2629082"/>
          </a:xfrm>
          <a:prstGeom prst="rect">
            <a:avLst/>
          </a:prstGeom>
          <a:noFill/>
          <a:ln>
            <a:noFill/>
          </a:ln>
        </p:spPr>
      </p:pic>
      <p:sp>
        <p:nvSpPr>
          <p:cNvPr id="30" name="Google Shape;30;p23"/>
          <p:cNvSpPr txBox="1"/>
          <p:nvPr>
            <p:ph idx="1" type="body"/>
          </p:nvPr>
        </p:nvSpPr>
        <p:spPr>
          <a:xfrm>
            <a:off x="962850" y="919975"/>
            <a:ext cx="4469100" cy="3342000"/>
          </a:xfrm>
          <a:prstGeom prst="rect">
            <a:avLst/>
          </a:prstGeom>
          <a:noFill/>
          <a:ln>
            <a:noFill/>
          </a:ln>
        </p:spPr>
        <p:txBody>
          <a:bodyPr anchorCtr="0" anchor="t" bIns="0" lIns="0" spcFirstLastPara="1" rIns="0" wrap="square" tIns="0">
            <a:noAutofit/>
          </a:bodyPr>
          <a:lstStyle>
            <a:lvl1pPr indent="-431800" lvl="0" marL="457200" algn="l">
              <a:lnSpc>
                <a:spcPct val="115000"/>
              </a:lnSpc>
              <a:spcBef>
                <a:spcPts val="600"/>
              </a:spcBef>
              <a:spcAft>
                <a:spcPts val="0"/>
              </a:spcAft>
              <a:buClr>
                <a:schemeClr val="accent5"/>
              </a:buClr>
              <a:buSzPts val="3200"/>
              <a:buChar char="●"/>
              <a:defRPr sz="3200">
                <a:solidFill>
                  <a:schemeClr val="accent5"/>
                </a:solidFill>
              </a:defRPr>
            </a:lvl1pPr>
            <a:lvl2pPr indent="-431800" lvl="1" marL="914400" algn="l">
              <a:lnSpc>
                <a:spcPct val="115000"/>
              </a:lnSpc>
              <a:spcBef>
                <a:spcPts val="0"/>
              </a:spcBef>
              <a:spcAft>
                <a:spcPts val="0"/>
              </a:spcAft>
              <a:buSzPts val="3200"/>
              <a:buChar char="○"/>
              <a:defRPr sz="3200">
                <a:solidFill>
                  <a:schemeClr val="accent5"/>
                </a:solidFill>
              </a:defRPr>
            </a:lvl2pPr>
            <a:lvl3pPr indent="-431800" lvl="2" marL="1371600" algn="l">
              <a:lnSpc>
                <a:spcPct val="115000"/>
              </a:lnSpc>
              <a:spcBef>
                <a:spcPts val="0"/>
              </a:spcBef>
              <a:spcAft>
                <a:spcPts val="0"/>
              </a:spcAft>
              <a:buClr>
                <a:schemeClr val="accent5"/>
              </a:buClr>
              <a:buSzPts val="3200"/>
              <a:buChar char="■"/>
              <a:defRPr sz="3200">
                <a:solidFill>
                  <a:schemeClr val="accent5"/>
                </a:solidFill>
              </a:defRPr>
            </a:lvl3pPr>
            <a:lvl4pPr indent="-431800" lvl="3" marL="1828800" algn="l">
              <a:lnSpc>
                <a:spcPct val="115000"/>
              </a:lnSpc>
              <a:spcBef>
                <a:spcPts val="0"/>
              </a:spcBef>
              <a:spcAft>
                <a:spcPts val="0"/>
              </a:spcAft>
              <a:buClr>
                <a:schemeClr val="accent5"/>
              </a:buClr>
              <a:buSzPts val="3200"/>
              <a:buChar char="●"/>
              <a:defRPr sz="3200">
                <a:solidFill>
                  <a:schemeClr val="accent5"/>
                </a:solidFill>
              </a:defRPr>
            </a:lvl4pPr>
            <a:lvl5pPr indent="-431800" lvl="4" marL="2286000" algn="l">
              <a:lnSpc>
                <a:spcPct val="115000"/>
              </a:lnSpc>
              <a:spcBef>
                <a:spcPts val="0"/>
              </a:spcBef>
              <a:spcAft>
                <a:spcPts val="0"/>
              </a:spcAft>
              <a:buClr>
                <a:schemeClr val="accent5"/>
              </a:buClr>
              <a:buSzPts val="3200"/>
              <a:buChar char="○"/>
              <a:defRPr sz="3200">
                <a:solidFill>
                  <a:schemeClr val="accent5"/>
                </a:solidFill>
              </a:defRPr>
            </a:lvl5pPr>
            <a:lvl6pPr indent="-431800" lvl="5" marL="2743200" algn="l">
              <a:lnSpc>
                <a:spcPct val="115000"/>
              </a:lnSpc>
              <a:spcBef>
                <a:spcPts val="0"/>
              </a:spcBef>
              <a:spcAft>
                <a:spcPts val="0"/>
              </a:spcAft>
              <a:buClr>
                <a:schemeClr val="accent5"/>
              </a:buClr>
              <a:buSzPts val="3200"/>
              <a:buChar char="■"/>
              <a:defRPr sz="3200">
                <a:solidFill>
                  <a:schemeClr val="accent5"/>
                </a:solidFill>
              </a:defRPr>
            </a:lvl6pPr>
            <a:lvl7pPr indent="-431800" lvl="6" marL="3200400" algn="l">
              <a:lnSpc>
                <a:spcPct val="115000"/>
              </a:lnSpc>
              <a:spcBef>
                <a:spcPts val="0"/>
              </a:spcBef>
              <a:spcAft>
                <a:spcPts val="0"/>
              </a:spcAft>
              <a:buClr>
                <a:schemeClr val="accent5"/>
              </a:buClr>
              <a:buSzPts val="3200"/>
              <a:buChar char="●"/>
              <a:defRPr sz="3200">
                <a:solidFill>
                  <a:schemeClr val="accent5"/>
                </a:solidFill>
              </a:defRPr>
            </a:lvl7pPr>
            <a:lvl8pPr indent="-431800" lvl="7" marL="3657600" algn="l">
              <a:lnSpc>
                <a:spcPct val="115000"/>
              </a:lnSpc>
              <a:spcBef>
                <a:spcPts val="0"/>
              </a:spcBef>
              <a:spcAft>
                <a:spcPts val="0"/>
              </a:spcAft>
              <a:buClr>
                <a:schemeClr val="accent5"/>
              </a:buClr>
              <a:buSzPts val="3200"/>
              <a:buChar char="○"/>
              <a:defRPr sz="3200">
                <a:solidFill>
                  <a:schemeClr val="accent5"/>
                </a:solidFill>
              </a:defRPr>
            </a:lvl8pPr>
            <a:lvl9pPr indent="-431800" lvl="8" marL="4114800" algn="l">
              <a:lnSpc>
                <a:spcPct val="115000"/>
              </a:lnSpc>
              <a:spcBef>
                <a:spcPts val="0"/>
              </a:spcBef>
              <a:spcAft>
                <a:spcPts val="0"/>
              </a:spcAft>
              <a:buClr>
                <a:schemeClr val="accent5"/>
              </a:buClr>
              <a:buSzPts val="3200"/>
              <a:buChar char="■"/>
              <a:defRPr sz="3200">
                <a:solidFill>
                  <a:schemeClr val="accent5"/>
                </a:solidFill>
              </a:defRPr>
            </a:lvl9pPr>
          </a:lstStyle>
          <a:p/>
        </p:txBody>
      </p:sp>
      <p:sp>
        <p:nvSpPr>
          <p:cNvPr id="31" name="Google Shape;31;p23"/>
          <p:cNvSpPr txBox="1"/>
          <p:nvPr/>
        </p:nvSpPr>
        <p:spPr>
          <a:xfrm>
            <a:off x="390571" y="571075"/>
            <a:ext cx="648000" cy="653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600"/>
              <a:buFont typeface="Arial"/>
              <a:buNone/>
            </a:pPr>
            <a:r>
              <a:rPr b="1" i="0" lang="en" sz="9600" u="none" cap="none" strike="noStrike">
                <a:solidFill>
                  <a:schemeClr val="dk2"/>
                </a:solidFill>
                <a:latin typeface="Arial"/>
                <a:ea typeface="Arial"/>
                <a:cs typeface="Arial"/>
                <a:sym typeface="Arial"/>
              </a:rPr>
              <a:t>“</a:t>
            </a:r>
            <a:endParaRPr b="1" i="0" sz="9600" u="none" cap="none" strike="noStrike">
              <a:solidFill>
                <a:schemeClr val="dk2"/>
              </a:solidFill>
              <a:latin typeface="Arial"/>
              <a:ea typeface="Arial"/>
              <a:cs typeface="Arial"/>
              <a:sym typeface="Arial"/>
            </a:endParaRPr>
          </a:p>
        </p:txBody>
      </p:sp>
      <p:sp>
        <p:nvSpPr>
          <p:cNvPr id="32" name="Google Shape;32;p2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3" name="Shape 33"/>
        <p:cNvGrpSpPr/>
        <p:nvPr/>
      </p:nvGrpSpPr>
      <p:grpSpPr>
        <a:xfrm>
          <a:off x="0" y="0"/>
          <a:ext cx="0" cy="0"/>
          <a:chOff x="0" y="0"/>
          <a:chExt cx="0" cy="0"/>
        </a:xfrm>
      </p:grpSpPr>
      <p:pic>
        <p:nvPicPr>
          <p:cNvPr id="34" name="Google Shape;34;p24"/>
          <p:cNvPicPr preferRelativeResize="0"/>
          <p:nvPr/>
        </p:nvPicPr>
        <p:blipFill rotWithShape="1">
          <a:blip r:embed="rId2">
            <a:alphaModFix/>
          </a:blip>
          <a:srcRect b="0" l="0" r="0" t="0"/>
          <a:stretch/>
        </p:blipFill>
        <p:spPr>
          <a:xfrm>
            <a:off x="5289349" y="2301324"/>
            <a:ext cx="3702249" cy="2686125"/>
          </a:xfrm>
          <a:prstGeom prst="rect">
            <a:avLst/>
          </a:prstGeom>
          <a:noFill/>
          <a:ln>
            <a:noFill/>
          </a:ln>
        </p:spPr>
      </p:pic>
      <p:sp>
        <p:nvSpPr>
          <p:cNvPr id="35" name="Google Shape;35;p24"/>
          <p:cNvSpPr txBox="1"/>
          <p:nvPr>
            <p:ph type="title"/>
          </p:nvPr>
        </p:nvSpPr>
        <p:spPr>
          <a:xfrm>
            <a:off x="457200" y="1044175"/>
            <a:ext cx="6300300" cy="85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36" name="Google Shape;36;p24"/>
          <p:cNvSpPr txBox="1"/>
          <p:nvPr>
            <p:ph idx="1" type="body"/>
          </p:nvPr>
        </p:nvSpPr>
        <p:spPr>
          <a:xfrm>
            <a:off x="457200" y="2038350"/>
            <a:ext cx="4929300" cy="1862700"/>
          </a:xfrm>
          <a:prstGeom prst="rect">
            <a:avLst/>
          </a:prstGeom>
          <a:noFill/>
          <a:ln>
            <a:noFill/>
          </a:ln>
        </p:spPr>
        <p:txBody>
          <a:bodyPr anchorCtr="0" anchor="t" bIns="0" lIns="0" spcFirstLastPara="1" rIns="0" wrap="square" tIns="0">
            <a:noAutofit/>
          </a:bodyPr>
          <a:lstStyle>
            <a:lvl1pPr indent="-368300" lvl="0" marL="457200" algn="l">
              <a:lnSpc>
                <a:spcPct val="115000"/>
              </a:lnSpc>
              <a:spcBef>
                <a:spcPts val="600"/>
              </a:spcBef>
              <a:spcAft>
                <a:spcPts val="0"/>
              </a:spcAft>
              <a:buSzPts val="2200"/>
              <a:buChar char="●"/>
              <a:defRPr/>
            </a:lvl1pPr>
            <a:lvl2pPr indent="-368300" lvl="1" marL="914400" algn="l">
              <a:lnSpc>
                <a:spcPct val="115000"/>
              </a:lnSpc>
              <a:spcBef>
                <a:spcPts val="0"/>
              </a:spcBef>
              <a:spcAft>
                <a:spcPts val="0"/>
              </a:spcAft>
              <a:buSzPts val="2200"/>
              <a:buChar char="○"/>
              <a:defRPr/>
            </a:lvl2pPr>
            <a:lvl3pPr indent="-368300" lvl="2" marL="1371600" algn="l">
              <a:lnSpc>
                <a:spcPct val="115000"/>
              </a:lnSpc>
              <a:spcBef>
                <a:spcPts val="0"/>
              </a:spcBef>
              <a:spcAft>
                <a:spcPts val="0"/>
              </a:spcAft>
              <a:buSzPts val="2200"/>
              <a:buChar char="■"/>
              <a:defRPr/>
            </a:lvl3pPr>
            <a:lvl4pPr indent="-368300" lvl="3" marL="1828800" algn="l">
              <a:lnSpc>
                <a:spcPct val="115000"/>
              </a:lnSpc>
              <a:spcBef>
                <a:spcPts val="0"/>
              </a:spcBef>
              <a:spcAft>
                <a:spcPts val="0"/>
              </a:spcAft>
              <a:buSzPts val="2200"/>
              <a:buChar char="●"/>
              <a:defRPr/>
            </a:lvl4pPr>
            <a:lvl5pPr indent="-368300" lvl="4" marL="2286000" algn="l">
              <a:lnSpc>
                <a:spcPct val="115000"/>
              </a:lnSpc>
              <a:spcBef>
                <a:spcPts val="0"/>
              </a:spcBef>
              <a:spcAft>
                <a:spcPts val="0"/>
              </a:spcAft>
              <a:buSzPts val="2200"/>
              <a:buChar char="○"/>
              <a:defRPr/>
            </a:lvl5pPr>
            <a:lvl6pPr indent="-368300" lvl="5" marL="2743200" algn="l">
              <a:lnSpc>
                <a:spcPct val="115000"/>
              </a:lnSpc>
              <a:spcBef>
                <a:spcPts val="0"/>
              </a:spcBef>
              <a:spcAft>
                <a:spcPts val="0"/>
              </a:spcAft>
              <a:buSzPts val="2200"/>
              <a:buChar char="■"/>
              <a:defRPr/>
            </a:lvl6pPr>
            <a:lvl7pPr indent="-368300" lvl="6" marL="3200400" algn="l">
              <a:lnSpc>
                <a:spcPct val="115000"/>
              </a:lnSpc>
              <a:spcBef>
                <a:spcPts val="0"/>
              </a:spcBef>
              <a:spcAft>
                <a:spcPts val="0"/>
              </a:spcAft>
              <a:buSzPts val="2200"/>
              <a:buChar char="●"/>
              <a:defRPr/>
            </a:lvl7pPr>
            <a:lvl8pPr indent="-368300" lvl="7" marL="3657600" algn="l">
              <a:lnSpc>
                <a:spcPct val="115000"/>
              </a:lnSpc>
              <a:spcBef>
                <a:spcPts val="0"/>
              </a:spcBef>
              <a:spcAft>
                <a:spcPts val="0"/>
              </a:spcAft>
              <a:buSzPts val="2200"/>
              <a:buChar char="○"/>
              <a:defRPr/>
            </a:lvl8pPr>
            <a:lvl9pPr indent="-368300" lvl="8" marL="4114800" algn="l">
              <a:lnSpc>
                <a:spcPct val="115000"/>
              </a:lnSpc>
              <a:spcBef>
                <a:spcPts val="0"/>
              </a:spcBef>
              <a:spcAft>
                <a:spcPts val="0"/>
              </a:spcAft>
              <a:buSzPts val="2200"/>
              <a:buChar char="■"/>
              <a:defRPr/>
            </a:lvl9pPr>
          </a:lstStyle>
          <a:p/>
        </p:txBody>
      </p:sp>
      <p:sp>
        <p:nvSpPr>
          <p:cNvPr id="37" name="Google Shape;37;p2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mask">
  <p:cSld name="TITLE_AND_BODY_1">
    <p:bg>
      <p:bgPr>
        <a:solidFill>
          <a:schemeClr val="accent1"/>
        </a:solidFill>
      </p:bgPr>
    </p:bg>
    <p:spTree>
      <p:nvGrpSpPr>
        <p:cNvPr id="38" name="Shape 38"/>
        <p:cNvGrpSpPr/>
        <p:nvPr/>
      </p:nvGrpSpPr>
      <p:grpSpPr>
        <a:xfrm>
          <a:off x="0" y="0"/>
          <a:ext cx="0" cy="0"/>
          <a:chOff x="0" y="0"/>
          <a:chExt cx="0" cy="0"/>
        </a:xfrm>
      </p:grpSpPr>
      <p:grpSp>
        <p:nvGrpSpPr>
          <p:cNvPr id="39" name="Google Shape;39;p25"/>
          <p:cNvGrpSpPr/>
          <p:nvPr/>
        </p:nvGrpSpPr>
        <p:grpSpPr>
          <a:xfrm>
            <a:off x="-144" y="4104"/>
            <a:ext cx="9144000" cy="5143488"/>
            <a:chOff x="238125" y="848325"/>
            <a:chExt cx="7143750" cy="4018350"/>
          </a:xfrm>
        </p:grpSpPr>
        <p:sp>
          <p:nvSpPr>
            <p:cNvPr id="40" name="Google Shape;40;p25"/>
            <p:cNvSpPr/>
            <p:nvPr/>
          </p:nvSpPr>
          <p:spPr>
            <a:xfrm>
              <a:off x="238125" y="848325"/>
              <a:ext cx="7143750" cy="4018350"/>
            </a:xfrm>
            <a:custGeom>
              <a:rect b="b" l="l" r="r" t="t"/>
              <a:pathLst>
                <a:path extrusionOk="0" h="160734" w="28575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5"/>
            <p:cNvSpPr/>
            <p:nvPr/>
          </p:nvSpPr>
          <p:spPr>
            <a:xfrm>
              <a:off x="238125" y="848325"/>
              <a:ext cx="7143750" cy="4018350"/>
            </a:xfrm>
            <a:custGeom>
              <a:rect b="b" l="l" r="r" t="t"/>
              <a:pathLst>
                <a:path extrusionOk="0" h="160734" w="28575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 name="Google Shape;42;p25"/>
          <p:cNvSpPr txBox="1"/>
          <p:nvPr>
            <p:ph type="title"/>
          </p:nvPr>
        </p:nvSpPr>
        <p:spPr>
          <a:xfrm>
            <a:off x="457200" y="1425175"/>
            <a:ext cx="3101400" cy="85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3" name="Google Shape;43;p25"/>
          <p:cNvSpPr txBox="1"/>
          <p:nvPr>
            <p:ph idx="1" type="body"/>
          </p:nvPr>
        </p:nvSpPr>
        <p:spPr>
          <a:xfrm>
            <a:off x="457200" y="2419350"/>
            <a:ext cx="3101400" cy="18627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44" name="Google Shape;44;p25"/>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5" name="Shape 45"/>
        <p:cNvGrpSpPr/>
        <p:nvPr/>
      </p:nvGrpSpPr>
      <p:grpSpPr>
        <a:xfrm>
          <a:off x="0" y="0"/>
          <a:ext cx="0" cy="0"/>
          <a:chOff x="0" y="0"/>
          <a:chExt cx="0" cy="0"/>
        </a:xfrm>
      </p:grpSpPr>
      <p:pic>
        <p:nvPicPr>
          <p:cNvPr id="46" name="Google Shape;46;p26"/>
          <p:cNvPicPr preferRelativeResize="0"/>
          <p:nvPr/>
        </p:nvPicPr>
        <p:blipFill rotWithShape="1">
          <a:blip r:embed="rId2">
            <a:alphaModFix/>
          </a:blip>
          <a:srcRect b="0" l="0" r="0" t="0"/>
          <a:stretch/>
        </p:blipFill>
        <p:spPr>
          <a:xfrm>
            <a:off x="5458204" y="2372421"/>
            <a:ext cx="3533400" cy="2618625"/>
          </a:xfrm>
          <a:prstGeom prst="rect">
            <a:avLst/>
          </a:prstGeom>
          <a:noFill/>
          <a:ln>
            <a:noFill/>
          </a:ln>
        </p:spPr>
      </p:pic>
      <p:sp>
        <p:nvSpPr>
          <p:cNvPr id="47" name="Google Shape;47;p26"/>
          <p:cNvSpPr txBox="1"/>
          <p:nvPr>
            <p:ph type="title"/>
          </p:nvPr>
        </p:nvSpPr>
        <p:spPr>
          <a:xfrm>
            <a:off x="457200" y="1044175"/>
            <a:ext cx="6300300" cy="85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48" name="Google Shape;48;p26"/>
          <p:cNvSpPr txBox="1"/>
          <p:nvPr>
            <p:ph idx="1" type="body"/>
          </p:nvPr>
        </p:nvSpPr>
        <p:spPr>
          <a:xfrm>
            <a:off x="457200" y="2082325"/>
            <a:ext cx="2392500" cy="27672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9" name="Google Shape;49;p26"/>
          <p:cNvSpPr txBox="1"/>
          <p:nvPr>
            <p:ph idx="2" type="body"/>
          </p:nvPr>
        </p:nvSpPr>
        <p:spPr>
          <a:xfrm>
            <a:off x="2993928" y="2082325"/>
            <a:ext cx="2392500" cy="27672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50" name="Google Shape;50;p2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FFFFFF"/>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457200" y="1044175"/>
            <a:ext cx="6300300" cy="8574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2"/>
              </a:buClr>
              <a:buSzPts val="4800"/>
              <a:buFont typeface="Poppins"/>
              <a:buNone/>
              <a:defRPr b="1" i="0" sz="4800" u="none" cap="none" strike="noStrike">
                <a:solidFill>
                  <a:schemeClr val="dk2"/>
                </a:solidFill>
                <a:latin typeface="Poppins"/>
                <a:ea typeface="Poppins"/>
                <a:cs typeface="Poppins"/>
                <a:sym typeface="Poppins"/>
              </a:defRPr>
            </a:lvl1pPr>
            <a:lvl2pPr lvl="1" marR="0" rtl="0" algn="l">
              <a:lnSpc>
                <a:spcPct val="100000"/>
              </a:lnSpc>
              <a:spcBef>
                <a:spcPts val="0"/>
              </a:spcBef>
              <a:spcAft>
                <a:spcPts val="0"/>
              </a:spcAft>
              <a:buClr>
                <a:schemeClr val="dk2"/>
              </a:buClr>
              <a:buSzPts val="4800"/>
              <a:buFont typeface="Poppins"/>
              <a:buNone/>
              <a:defRPr b="1" i="0" sz="4800" u="none" cap="none" strike="noStrike">
                <a:solidFill>
                  <a:schemeClr val="dk2"/>
                </a:solidFill>
                <a:latin typeface="Poppins"/>
                <a:ea typeface="Poppins"/>
                <a:cs typeface="Poppins"/>
                <a:sym typeface="Poppins"/>
              </a:defRPr>
            </a:lvl2pPr>
            <a:lvl3pPr lvl="2" marR="0" rtl="0" algn="l">
              <a:lnSpc>
                <a:spcPct val="100000"/>
              </a:lnSpc>
              <a:spcBef>
                <a:spcPts val="0"/>
              </a:spcBef>
              <a:spcAft>
                <a:spcPts val="0"/>
              </a:spcAft>
              <a:buClr>
                <a:schemeClr val="dk2"/>
              </a:buClr>
              <a:buSzPts val="4800"/>
              <a:buFont typeface="Poppins"/>
              <a:buNone/>
              <a:defRPr b="1" i="0" sz="4800" u="none" cap="none" strike="noStrike">
                <a:solidFill>
                  <a:schemeClr val="dk2"/>
                </a:solidFill>
                <a:latin typeface="Poppins"/>
                <a:ea typeface="Poppins"/>
                <a:cs typeface="Poppins"/>
                <a:sym typeface="Poppins"/>
              </a:defRPr>
            </a:lvl3pPr>
            <a:lvl4pPr lvl="3" marR="0" rtl="0" algn="l">
              <a:lnSpc>
                <a:spcPct val="100000"/>
              </a:lnSpc>
              <a:spcBef>
                <a:spcPts val="0"/>
              </a:spcBef>
              <a:spcAft>
                <a:spcPts val="0"/>
              </a:spcAft>
              <a:buClr>
                <a:schemeClr val="dk2"/>
              </a:buClr>
              <a:buSzPts val="4800"/>
              <a:buFont typeface="Poppins"/>
              <a:buNone/>
              <a:defRPr b="1" i="0" sz="4800" u="none" cap="none" strike="noStrike">
                <a:solidFill>
                  <a:schemeClr val="dk2"/>
                </a:solidFill>
                <a:latin typeface="Poppins"/>
                <a:ea typeface="Poppins"/>
                <a:cs typeface="Poppins"/>
                <a:sym typeface="Poppins"/>
              </a:defRPr>
            </a:lvl4pPr>
            <a:lvl5pPr lvl="4" marR="0" rtl="0" algn="l">
              <a:lnSpc>
                <a:spcPct val="100000"/>
              </a:lnSpc>
              <a:spcBef>
                <a:spcPts val="0"/>
              </a:spcBef>
              <a:spcAft>
                <a:spcPts val="0"/>
              </a:spcAft>
              <a:buClr>
                <a:schemeClr val="dk2"/>
              </a:buClr>
              <a:buSzPts val="4800"/>
              <a:buFont typeface="Poppins"/>
              <a:buNone/>
              <a:defRPr b="1" i="0" sz="4800" u="none" cap="none" strike="noStrike">
                <a:solidFill>
                  <a:schemeClr val="dk2"/>
                </a:solidFill>
                <a:latin typeface="Poppins"/>
                <a:ea typeface="Poppins"/>
                <a:cs typeface="Poppins"/>
                <a:sym typeface="Poppins"/>
              </a:defRPr>
            </a:lvl5pPr>
            <a:lvl6pPr lvl="5" marR="0" rtl="0" algn="l">
              <a:lnSpc>
                <a:spcPct val="100000"/>
              </a:lnSpc>
              <a:spcBef>
                <a:spcPts val="0"/>
              </a:spcBef>
              <a:spcAft>
                <a:spcPts val="0"/>
              </a:spcAft>
              <a:buClr>
                <a:schemeClr val="dk2"/>
              </a:buClr>
              <a:buSzPts val="4800"/>
              <a:buFont typeface="Poppins"/>
              <a:buNone/>
              <a:defRPr b="1" i="0" sz="4800" u="none" cap="none" strike="noStrike">
                <a:solidFill>
                  <a:schemeClr val="dk2"/>
                </a:solidFill>
                <a:latin typeface="Poppins"/>
                <a:ea typeface="Poppins"/>
                <a:cs typeface="Poppins"/>
                <a:sym typeface="Poppins"/>
              </a:defRPr>
            </a:lvl6pPr>
            <a:lvl7pPr lvl="6" marR="0" rtl="0" algn="l">
              <a:lnSpc>
                <a:spcPct val="100000"/>
              </a:lnSpc>
              <a:spcBef>
                <a:spcPts val="0"/>
              </a:spcBef>
              <a:spcAft>
                <a:spcPts val="0"/>
              </a:spcAft>
              <a:buClr>
                <a:schemeClr val="dk2"/>
              </a:buClr>
              <a:buSzPts val="4800"/>
              <a:buFont typeface="Poppins"/>
              <a:buNone/>
              <a:defRPr b="1" i="0" sz="4800" u="none" cap="none" strike="noStrike">
                <a:solidFill>
                  <a:schemeClr val="dk2"/>
                </a:solidFill>
                <a:latin typeface="Poppins"/>
                <a:ea typeface="Poppins"/>
                <a:cs typeface="Poppins"/>
                <a:sym typeface="Poppins"/>
              </a:defRPr>
            </a:lvl7pPr>
            <a:lvl8pPr lvl="7" marR="0" rtl="0" algn="l">
              <a:lnSpc>
                <a:spcPct val="100000"/>
              </a:lnSpc>
              <a:spcBef>
                <a:spcPts val="0"/>
              </a:spcBef>
              <a:spcAft>
                <a:spcPts val="0"/>
              </a:spcAft>
              <a:buClr>
                <a:schemeClr val="dk2"/>
              </a:buClr>
              <a:buSzPts val="4800"/>
              <a:buFont typeface="Poppins"/>
              <a:buNone/>
              <a:defRPr b="1" i="0" sz="4800" u="none" cap="none" strike="noStrike">
                <a:solidFill>
                  <a:schemeClr val="dk2"/>
                </a:solidFill>
                <a:latin typeface="Poppins"/>
                <a:ea typeface="Poppins"/>
                <a:cs typeface="Poppins"/>
                <a:sym typeface="Poppins"/>
              </a:defRPr>
            </a:lvl8pPr>
            <a:lvl9pPr lvl="8" marR="0" rtl="0" algn="l">
              <a:lnSpc>
                <a:spcPct val="100000"/>
              </a:lnSpc>
              <a:spcBef>
                <a:spcPts val="0"/>
              </a:spcBef>
              <a:spcAft>
                <a:spcPts val="0"/>
              </a:spcAft>
              <a:buClr>
                <a:schemeClr val="dk2"/>
              </a:buClr>
              <a:buSzPts val="4800"/>
              <a:buFont typeface="Poppins"/>
              <a:buNone/>
              <a:defRPr b="1" i="0" sz="4800" u="none" cap="none" strike="noStrike">
                <a:solidFill>
                  <a:schemeClr val="dk2"/>
                </a:solidFill>
                <a:latin typeface="Poppins"/>
                <a:ea typeface="Poppins"/>
                <a:cs typeface="Poppins"/>
                <a:sym typeface="Poppins"/>
              </a:defRPr>
            </a:lvl9pPr>
          </a:lstStyle>
          <a:p/>
        </p:txBody>
      </p:sp>
      <p:sp>
        <p:nvSpPr>
          <p:cNvPr id="7" name="Google Shape;7;p17"/>
          <p:cNvSpPr txBox="1"/>
          <p:nvPr>
            <p:ph idx="1" type="body"/>
          </p:nvPr>
        </p:nvSpPr>
        <p:spPr>
          <a:xfrm>
            <a:off x="457200" y="2038350"/>
            <a:ext cx="4929300" cy="1862700"/>
          </a:xfrm>
          <a:prstGeom prst="rect">
            <a:avLst/>
          </a:prstGeom>
          <a:noFill/>
          <a:ln>
            <a:noFill/>
          </a:ln>
        </p:spPr>
        <p:txBody>
          <a:bodyPr anchorCtr="0" anchor="t" bIns="0" lIns="0" spcFirstLastPara="1" rIns="0" wrap="square" tIns="0">
            <a:noAutofit/>
          </a:bodyPr>
          <a:lstStyle>
            <a:lvl1pPr indent="-368300" lvl="0" marL="457200" marR="0" rtl="0" algn="l">
              <a:lnSpc>
                <a:spcPct val="115000"/>
              </a:lnSpc>
              <a:spcBef>
                <a:spcPts val="600"/>
              </a:spcBef>
              <a:spcAft>
                <a:spcPts val="0"/>
              </a:spcAft>
              <a:buClr>
                <a:schemeClr val="dk2"/>
              </a:buClr>
              <a:buSzPts val="2200"/>
              <a:buFont typeface="Arial"/>
              <a:buChar char="●"/>
              <a:defRPr b="0" i="0" sz="2200" u="none" cap="none" strike="noStrike">
                <a:solidFill>
                  <a:schemeClr val="dk1"/>
                </a:solidFill>
                <a:latin typeface="Arial"/>
                <a:ea typeface="Arial"/>
                <a:cs typeface="Arial"/>
                <a:sym typeface="Arial"/>
              </a:defRPr>
            </a:lvl1pPr>
            <a:lvl2pPr indent="-368300" lvl="1" marL="914400" marR="0" rtl="0" algn="l">
              <a:lnSpc>
                <a:spcPct val="115000"/>
              </a:lnSpc>
              <a:spcBef>
                <a:spcPts val="0"/>
              </a:spcBef>
              <a:spcAft>
                <a:spcPts val="0"/>
              </a:spcAft>
              <a:buClr>
                <a:schemeClr val="accent5"/>
              </a:buClr>
              <a:buSzPts val="2200"/>
              <a:buFont typeface="Arial"/>
              <a:buChar char="○"/>
              <a:defRPr b="0" i="0" sz="2200" u="none" cap="none" strike="noStrike">
                <a:solidFill>
                  <a:schemeClr val="dk1"/>
                </a:solidFill>
                <a:latin typeface="Arial"/>
                <a:ea typeface="Arial"/>
                <a:cs typeface="Arial"/>
                <a:sym typeface="Arial"/>
              </a:defRPr>
            </a:lvl2pPr>
            <a:lvl3pPr indent="-368300" lvl="2" marL="1371600" marR="0" rtl="0" algn="l">
              <a:lnSpc>
                <a:spcPct val="115000"/>
              </a:lnSpc>
              <a:spcBef>
                <a:spcPts val="0"/>
              </a:spcBef>
              <a:spcAft>
                <a:spcPts val="0"/>
              </a:spcAft>
              <a:buClr>
                <a:schemeClr val="accent4"/>
              </a:buClr>
              <a:buSzPts val="2200"/>
              <a:buFont typeface="Arial"/>
              <a:buChar char="■"/>
              <a:defRPr b="0" i="0" sz="2200" u="none" cap="none" strike="noStrike">
                <a:solidFill>
                  <a:schemeClr val="dk1"/>
                </a:solidFill>
                <a:latin typeface="Arial"/>
                <a:ea typeface="Arial"/>
                <a:cs typeface="Arial"/>
                <a:sym typeface="Arial"/>
              </a:defRPr>
            </a:lvl3pPr>
            <a:lvl4pPr indent="-368300" lvl="3" marL="1828800" marR="0" rtl="0" algn="l">
              <a:lnSpc>
                <a:spcPct val="115000"/>
              </a:lnSpc>
              <a:spcBef>
                <a:spcPts val="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4pPr>
            <a:lvl5pPr indent="-368300" lvl="4" marL="2286000" marR="0" rtl="0" algn="l">
              <a:lnSpc>
                <a:spcPct val="115000"/>
              </a:lnSpc>
              <a:spcBef>
                <a:spcPts val="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5pPr>
            <a:lvl6pPr indent="-368300" lvl="5" marL="2743200" marR="0" rtl="0" algn="l">
              <a:lnSpc>
                <a:spcPct val="115000"/>
              </a:lnSpc>
              <a:spcBef>
                <a:spcPts val="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6pPr>
            <a:lvl7pPr indent="-368300" lvl="6" marL="3200400" marR="0" rtl="0" algn="l">
              <a:lnSpc>
                <a:spcPct val="115000"/>
              </a:lnSpc>
              <a:spcBef>
                <a:spcPts val="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7pPr>
            <a:lvl8pPr indent="-368300" lvl="7" marL="3657600" marR="0" rtl="0" algn="l">
              <a:lnSpc>
                <a:spcPct val="115000"/>
              </a:lnSpc>
              <a:spcBef>
                <a:spcPts val="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8pPr>
            <a:lvl9pPr indent="-368300" lvl="8" marL="4114800" marR="0" rtl="0" algn="l">
              <a:lnSpc>
                <a:spcPct val="115000"/>
              </a:lnSpc>
              <a:spcBef>
                <a:spcPts val="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9pPr>
          </a:lstStyle>
          <a:p/>
        </p:txBody>
      </p:sp>
      <p:sp>
        <p:nvSpPr>
          <p:cNvPr id="8" name="Google Shape;8;p17"/>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66" name="Google Shape;66;p1"/>
          <p:cNvPicPr preferRelativeResize="0"/>
          <p:nvPr/>
        </p:nvPicPr>
        <p:blipFill rotWithShape="1">
          <a:blip r:embed="rId3">
            <a:alphaModFix/>
          </a:blip>
          <a:srcRect b="0" l="0" r="0" t="0"/>
          <a:stretch/>
        </p:blipFill>
        <p:spPr>
          <a:xfrm>
            <a:off x="0" y="221513"/>
            <a:ext cx="9144000" cy="47004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21" name="Google Shape;121;p11"/>
          <p:cNvPicPr preferRelativeResize="0"/>
          <p:nvPr/>
        </p:nvPicPr>
        <p:blipFill rotWithShape="1">
          <a:blip r:embed="rId3">
            <a:alphaModFix/>
          </a:blip>
          <a:srcRect b="0" l="0" r="0" t="0"/>
          <a:stretch/>
        </p:blipFill>
        <p:spPr>
          <a:xfrm>
            <a:off x="1346200" y="152400"/>
            <a:ext cx="6451600"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27" name="Google Shape;127;p12"/>
          <p:cNvPicPr preferRelativeResize="0"/>
          <p:nvPr/>
        </p:nvPicPr>
        <p:blipFill rotWithShape="1">
          <a:blip r:embed="rId3">
            <a:alphaModFix/>
          </a:blip>
          <a:srcRect b="0" l="0" r="0" t="0"/>
          <a:stretch/>
        </p:blipFill>
        <p:spPr>
          <a:xfrm>
            <a:off x="1893563" y="152400"/>
            <a:ext cx="5356882"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33" name="Google Shape;133;p13"/>
          <p:cNvPicPr preferRelativeResize="0"/>
          <p:nvPr/>
        </p:nvPicPr>
        <p:blipFill rotWithShape="1">
          <a:blip r:embed="rId3">
            <a:alphaModFix/>
          </a:blip>
          <a:srcRect b="0" l="0" r="0" t="0"/>
          <a:stretch/>
        </p:blipFill>
        <p:spPr>
          <a:xfrm>
            <a:off x="1639275" y="112450"/>
            <a:ext cx="5865447" cy="4838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4"/>
          <p:cNvSpPr txBox="1"/>
          <p:nvPr>
            <p:ph idx="12" type="sldNum"/>
          </p:nvPr>
        </p:nvSpPr>
        <p:spPr>
          <a:xfrm>
            <a:off x="8509659" y="4699201"/>
            <a:ext cx="548700" cy="393600"/>
          </a:xfrm>
          <a:prstGeom prst="rect">
            <a:avLst/>
          </a:prstGeom>
          <a:solidFill>
            <a:schemeClr val="lt2"/>
          </a:solid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graphicFrame>
        <p:nvGraphicFramePr>
          <p:cNvPr id="139" name="Google Shape;139;p14"/>
          <p:cNvGraphicFramePr/>
          <p:nvPr/>
        </p:nvGraphicFramePr>
        <p:xfrm>
          <a:off x="237500" y="50700"/>
          <a:ext cx="3000000" cy="3000000"/>
        </p:xfrm>
        <a:graphic>
          <a:graphicData uri="http://schemas.openxmlformats.org/drawingml/2006/table">
            <a:tbl>
              <a:tblPr>
                <a:noFill/>
                <a:tableStyleId>{F531062D-610D-4919-8AE6-DA471F6E6FC6}</a:tableStyleId>
              </a:tblPr>
              <a:tblGrid>
                <a:gridCol w="4356950"/>
                <a:gridCol w="4370525"/>
              </a:tblGrid>
              <a:tr h="369725">
                <a:tc>
                  <a:txBody>
                    <a:bodyPr/>
                    <a:lstStyle/>
                    <a:p>
                      <a:pPr indent="0" lvl="0" marL="0" marR="0" rtl="0" algn="just">
                        <a:lnSpc>
                          <a:spcPct val="115000"/>
                        </a:lnSpc>
                        <a:spcBef>
                          <a:spcPts val="0"/>
                        </a:spcBef>
                        <a:spcAft>
                          <a:spcPts val="0"/>
                        </a:spcAft>
                        <a:buClr>
                          <a:srgbClr val="000000"/>
                        </a:buClr>
                        <a:buSzPts val="1200"/>
                        <a:buFont typeface="Arial"/>
                        <a:buNone/>
                      </a:pPr>
                      <a:r>
                        <a:rPr b="1" lang="en" sz="1200" u="none" cap="none" strike="noStrike">
                          <a:solidFill>
                            <a:srgbClr val="222222"/>
                          </a:solidFill>
                        </a:rPr>
                        <a:t>Waterfall</a:t>
                      </a:r>
                      <a:endParaRPr b="1" sz="1200" u="none" cap="none" strike="noStrike">
                        <a:solidFill>
                          <a:srgbClr val="222222"/>
                        </a:solidFill>
                      </a:endParaRPr>
                    </a:p>
                  </a:txBody>
                  <a:tcPr marT="63500" marB="63500" marR="63500" marL="63500">
                    <a:lnL cap="flat" cmpd="sng" w="126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26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just">
                        <a:lnSpc>
                          <a:spcPct val="115000"/>
                        </a:lnSpc>
                        <a:spcBef>
                          <a:spcPts val="0"/>
                        </a:spcBef>
                        <a:spcAft>
                          <a:spcPts val="0"/>
                        </a:spcAft>
                        <a:buClr>
                          <a:srgbClr val="000000"/>
                        </a:buClr>
                        <a:buSzPts val="1200"/>
                        <a:buFont typeface="Arial"/>
                        <a:buNone/>
                      </a:pPr>
                      <a:r>
                        <a:rPr b="1" lang="en" sz="1200" u="none" cap="none" strike="noStrike">
                          <a:solidFill>
                            <a:srgbClr val="222222"/>
                          </a:solidFill>
                        </a:rPr>
                        <a:t>Agile</a:t>
                      </a:r>
                      <a:endParaRPr b="1" sz="1200" u="none" cap="none" strike="noStrike">
                        <a:solidFill>
                          <a:srgbClr val="222222"/>
                        </a:solidFill>
                      </a:endParaRPr>
                    </a:p>
                  </a:txBody>
                  <a:tcPr marT="63500" marB="63500" marR="63500" marL="63500">
                    <a:lnL cap="flat" cmpd="sng" w="9525">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126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809200">
                <a:tc>
                  <a:txBody>
                    <a:bodyPr/>
                    <a:lstStyle/>
                    <a:p>
                      <a:pPr indent="0" lvl="0" marL="0" marR="0" rtl="0" algn="just">
                        <a:lnSpc>
                          <a:spcPct val="115000"/>
                        </a:lnSpc>
                        <a:spcBef>
                          <a:spcPts val="0"/>
                        </a:spcBef>
                        <a:spcAft>
                          <a:spcPts val="0"/>
                        </a:spcAft>
                        <a:buClr>
                          <a:srgbClr val="000000"/>
                        </a:buClr>
                        <a:buSzPts val="1200"/>
                        <a:buFont typeface="Arial"/>
                        <a:buNone/>
                      </a:pPr>
                      <a:r>
                        <a:rPr lang="en" sz="1200" u="none" cap="none" strike="noStrike">
                          <a:solidFill>
                            <a:srgbClr val="333333"/>
                          </a:solidFill>
                        </a:rPr>
                        <a:t>Software development process is divided into distinct phases.</a:t>
                      </a:r>
                      <a:endParaRPr sz="1200" u="none" cap="none" strike="noStrike">
                        <a:solidFill>
                          <a:srgbClr val="333333"/>
                        </a:solidFill>
                      </a:endParaRPr>
                    </a:p>
                  </a:txBody>
                  <a:tcPr marT="63500" marB="63500" marR="63500" marL="63500">
                    <a:lnL cap="flat" cmpd="sng" w="126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just">
                        <a:lnSpc>
                          <a:spcPct val="115000"/>
                        </a:lnSpc>
                        <a:spcBef>
                          <a:spcPts val="0"/>
                        </a:spcBef>
                        <a:spcAft>
                          <a:spcPts val="0"/>
                        </a:spcAft>
                        <a:buClr>
                          <a:srgbClr val="000000"/>
                        </a:buClr>
                        <a:buSzPts val="1200"/>
                        <a:buFont typeface="Arial"/>
                        <a:buNone/>
                      </a:pPr>
                      <a:r>
                        <a:rPr lang="en" sz="1200" u="none" cap="none" strike="noStrike">
                          <a:solidFill>
                            <a:srgbClr val="333333"/>
                          </a:solidFill>
                        </a:rPr>
                        <a:t>It separates the project development lifecycle into sprints.</a:t>
                      </a:r>
                      <a:endParaRPr sz="1200" u="none" cap="none" strike="noStrike">
                        <a:solidFill>
                          <a:srgbClr val="333333"/>
                        </a:solidFill>
                      </a:endParaRPr>
                    </a:p>
                  </a:txBody>
                  <a:tcPr marT="63500" marB="63500" marR="63500" marL="63500">
                    <a:lnL cap="flat" cmpd="sng" w="9525">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865000">
                <a:tc>
                  <a:txBody>
                    <a:bodyPr/>
                    <a:lstStyle/>
                    <a:p>
                      <a:pPr indent="0" lvl="0" marL="0" marR="0" rtl="0" algn="just">
                        <a:lnSpc>
                          <a:spcPct val="115000"/>
                        </a:lnSpc>
                        <a:spcBef>
                          <a:spcPts val="0"/>
                        </a:spcBef>
                        <a:spcAft>
                          <a:spcPts val="0"/>
                        </a:spcAft>
                        <a:buClr>
                          <a:srgbClr val="000000"/>
                        </a:buClr>
                        <a:buSzPts val="1200"/>
                        <a:buFont typeface="Arial"/>
                        <a:buNone/>
                      </a:pPr>
                      <a:r>
                        <a:rPr lang="en" sz="1200" u="none" cap="none" strike="noStrike">
                          <a:solidFill>
                            <a:srgbClr val="333333"/>
                          </a:solidFill>
                        </a:rPr>
                        <a:t>Waterfall is a structured software development methodology, and often times can be quite rigid,</a:t>
                      </a:r>
                      <a:endParaRPr sz="1200" u="none" cap="none" strike="noStrike">
                        <a:solidFill>
                          <a:srgbClr val="333333"/>
                        </a:solidFill>
                      </a:endParaRPr>
                    </a:p>
                  </a:txBody>
                  <a:tcPr marT="63500" marB="63500" marR="63500" marL="63500">
                    <a:lnL cap="flat" cmpd="sng" w="126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just">
                        <a:lnSpc>
                          <a:spcPct val="115000"/>
                        </a:lnSpc>
                        <a:spcBef>
                          <a:spcPts val="0"/>
                        </a:spcBef>
                        <a:spcAft>
                          <a:spcPts val="0"/>
                        </a:spcAft>
                        <a:buClr>
                          <a:srgbClr val="000000"/>
                        </a:buClr>
                        <a:buSzPts val="1200"/>
                        <a:buFont typeface="Arial"/>
                        <a:buNone/>
                      </a:pPr>
                      <a:r>
                        <a:rPr lang="en" sz="1200" u="none" cap="none" strike="noStrike">
                          <a:solidFill>
                            <a:srgbClr val="222222"/>
                          </a:solidFill>
                        </a:rPr>
                        <a:t>whereas the Agile methodology is known for its flexibility.</a:t>
                      </a:r>
                      <a:endParaRPr sz="1200" u="none" cap="none" strike="noStrike">
                        <a:solidFill>
                          <a:srgbClr val="222222"/>
                        </a:solidFill>
                      </a:endParaRPr>
                    </a:p>
                  </a:txBody>
                  <a:tcPr marT="63500" marB="63500" marR="63500" marL="63500">
                    <a:lnL cap="flat" cmpd="sng" w="9525">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1464900">
                <a:tc>
                  <a:txBody>
                    <a:bodyPr/>
                    <a:lstStyle/>
                    <a:p>
                      <a:pPr indent="0" lvl="0" marL="0" marR="0" rtl="0" algn="just">
                        <a:lnSpc>
                          <a:spcPct val="115000"/>
                        </a:lnSpc>
                        <a:spcBef>
                          <a:spcPts val="0"/>
                        </a:spcBef>
                        <a:spcAft>
                          <a:spcPts val="0"/>
                        </a:spcAft>
                        <a:buClr>
                          <a:srgbClr val="000000"/>
                        </a:buClr>
                        <a:buSzPts val="1200"/>
                        <a:buFont typeface="Arial"/>
                        <a:buNone/>
                      </a:pPr>
                      <a:r>
                        <a:rPr lang="en" sz="1200" u="none" cap="none" strike="noStrike">
                          <a:solidFill>
                            <a:srgbClr val="222222"/>
                          </a:solidFill>
                        </a:rPr>
                        <a:t>If you want to use the Waterfall model for software development, then you have to be clear with all the development requirements beforehand as there is no scope of changing the requirements once the project development starts</a:t>
                      </a:r>
                      <a:endParaRPr sz="1200" u="none" cap="none" strike="noStrike">
                        <a:solidFill>
                          <a:srgbClr val="222222"/>
                        </a:solidFill>
                      </a:endParaRPr>
                    </a:p>
                  </a:txBody>
                  <a:tcPr marT="63500" marB="63500" marR="63500" marL="63500">
                    <a:lnL cap="flat" cmpd="sng" w="126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just">
                        <a:lnSpc>
                          <a:spcPct val="115000"/>
                        </a:lnSpc>
                        <a:spcBef>
                          <a:spcPts val="0"/>
                        </a:spcBef>
                        <a:spcAft>
                          <a:spcPts val="0"/>
                        </a:spcAft>
                        <a:buClr>
                          <a:srgbClr val="000000"/>
                        </a:buClr>
                        <a:buSzPts val="1200"/>
                        <a:buFont typeface="Arial"/>
                        <a:buNone/>
                      </a:pPr>
                      <a:r>
                        <a:rPr lang="en" sz="1200" u="none" cap="none" strike="noStrike">
                          <a:solidFill>
                            <a:srgbClr val="222222"/>
                          </a:solidFill>
                        </a:rPr>
                        <a:t>On the other hand, The Agile methodology  is quite flexible, and allows for changes to be made in the project development requirements even after the initial planning has been completed.</a:t>
                      </a:r>
                      <a:endParaRPr sz="1200" u="none" cap="none" strike="noStrike">
                        <a:solidFill>
                          <a:srgbClr val="222222"/>
                        </a:solidFill>
                      </a:endParaRPr>
                    </a:p>
                  </a:txBody>
                  <a:tcPr marT="63500" marB="63500" marR="63500" marL="63500">
                    <a:lnL cap="flat" cmpd="sng" w="9525">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1325400">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rgbClr val="333333"/>
                          </a:solidFill>
                        </a:rPr>
                        <a:t>All the project development phases such as designing, development, testing, etc. are completed once in the Waterfall model.</a:t>
                      </a:r>
                      <a:endParaRPr sz="1200" u="none" cap="none" strike="noStrike">
                        <a:solidFill>
                          <a:srgbClr val="333333"/>
                        </a:solidFill>
                      </a:endParaRPr>
                    </a:p>
                  </a:txBody>
                  <a:tcPr marT="63500" marB="63500" marR="63500" marL="63500">
                    <a:lnL cap="flat" cmpd="sng" w="126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solidFill>
                      <a:schemeClr val="lt2"/>
                    </a:solidFill>
                  </a:tcPr>
                </a:tc>
                <a:tc>
                  <a:txBody>
                    <a:bodyPr/>
                    <a:lstStyle/>
                    <a:p>
                      <a:pPr indent="-304800" lvl="0" marL="457200" marR="0" rtl="0" algn="l">
                        <a:lnSpc>
                          <a:spcPct val="115000"/>
                        </a:lnSpc>
                        <a:spcBef>
                          <a:spcPts val="0"/>
                        </a:spcBef>
                        <a:spcAft>
                          <a:spcPts val="0"/>
                        </a:spcAft>
                        <a:buClr>
                          <a:srgbClr val="222222"/>
                        </a:buClr>
                        <a:buSzPts val="1200"/>
                        <a:buFont typeface="Arial"/>
                        <a:buChar char="●"/>
                      </a:pPr>
                      <a:r>
                        <a:rPr lang="en" sz="1200" u="none" cap="none" strike="noStrike">
                          <a:solidFill>
                            <a:srgbClr val="222222"/>
                          </a:solidFill>
                        </a:rPr>
                        <a:t>Agile methodology, they follow an iterative development approach.</a:t>
                      </a:r>
                      <a:endParaRPr sz="1200" u="none" cap="none" strike="noStrike">
                        <a:solidFill>
                          <a:srgbClr val="222222"/>
                        </a:solidFill>
                      </a:endParaRPr>
                    </a:p>
                    <a:p>
                      <a:pPr indent="-304800" lvl="0" marL="457200" marR="0" rtl="0" algn="l">
                        <a:lnSpc>
                          <a:spcPct val="115000"/>
                        </a:lnSpc>
                        <a:spcBef>
                          <a:spcPts val="0"/>
                        </a:spcBef>
                        <a:spcAft>
                          <a:spcPts val="0"/>
                        </a:spcAft>
                        <a:buClr>
                          <a:srgbClr val="222222"/>
                        </a:buClr>
                        <a:buSzPts val="1200"/>
                        <a:buFont typeface="Arial"/>
                        <a:buChar char="●"/>
                      </a:pPr>
                      <a:r>
                        <a:rPr lang="en" sz="1200" u="none" cap="none" strike="noStrike">
                          <a:solidFill>
                            <a:srgbClr val="222222"/>
                          </a:solidFill>
                        </a:rPr>
                        <a:t>As a result, planning, development, prototyping and other software development phases can appear more than once during the entire SDLC.</a:t>
                      </a:r>
                      <a:endParaRPr sz="1200" u="none" cap="none" strike="noStrike">
                        <a:solidFill>
                          <a:srgbClr val="222222"/>
                        </a:solidFill>
                      </a:endParaRPr>
                    </a:p>
                  </a:txBody>
                  <a:tcPr marT="63500" marB="63500" marR="63500" marL="63500">
                    <a:lnL cap="flat" cmpd="sng" w="9525">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5"/>
          <p:cNvSpPr txBox="1"/>
          <p:nvPr>
            <p:ph idx="12" type="sldNum"/>
          </p:nvPr>
        </p:nvSpPr>
        <p:spPr>
          <a:xfrm>
            <a:off x="8480584" y="4749851"/>
            <a:ext cx="548700" cy="393600"/>
          </a:xfrm>
          <a:prstGeom prst="rect">
            <a:avLst/>
          </a:prstGeom>
          <a:solidFill>
            <a:schemeClr val="lt2"/>
          </a:solid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graphicFrame>
        <p:nvGraphicFramePr>
          <p:cNvPr id="145" name="Google Shape;145;p15"/>
          <p:cNvGraphicFramePr/>
          <p:nvPr/>
        </p:nvGraphicFramePr>
        <p:xfrm>
          <a:off x="393538" y="1378400"/>
          <a:ext cx="3000000" cy="3000000"/>
        </p:xfrm>
        <a:graphic>
          <a:graphicData uri="http://schemas.openxmlformats.org/drawingml/2006/table">
            <a:tbl>
              <a:tblPr>
                <a:noFill/>
                <a:tableStyleId>{F531062D-610D-4919-8AE6-DA471F6E6FC6}</a:tableStyleId>
              </a:tblPr>
              <a:tblGrid>
                <a:gridCol w="4110575"/>
                <a:gridCol w="4246350"/>
              </a:tblGrid>
              <a:tr h="859325">
                <a:tc>
                  <a:txBody>
                    <a:bodyPr/>
                    <a:lstStyle/>
                    <a:p>
                      <a:pPr indent="0" lvl="0" marL="0" marR="0" rtl="0" algn="just">
                        <a:lnSpc>
                          <a:spcPct val="115000"/>
                        </a:lnSpc>
                        <a:spcBef>
                          <a:spcPts val="0"/>
                        </a:spcBef>
                        <a:spcAft>
                          <a:spcPts val="0"/>
                        </a:spcAft>
                        <a:buClr>
                          <a:srgbClr val="000000"/>
                        </a:buClr>
                        <a:buSzPts val="1200"/>
                        <a:buFont typeface="Arial"/>
                        <a:buNone/>
                      </a:pPr>
                      <a:r>
                        <a:rPr b="1" lang="en" sz="1200" u="none" cap="none" strike="noStrike">
                          <a:solidFill>
                            <a:srgbClr val="222222"/>
                          </a:solidFill>
                        </a:rPr>
                        <a:t>Waterfall</a:t>
                      </a:r>
                      <a:endParaRPr b="1" sz="1200" u="none" cap="none" strike="noStrike">
                        <a:solidFill>
                          <a:srgbClr val="222222"/>
                        </a:solidFill>
                      </a:endParaRPr>
                    </a:p>
                  </a:txBody>
                  <a:tcPr marT="63500" marB="63500" marR="63500" marL="63500">
                    <a:lnL cap="flat" cmpd="sng" w="12650">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2"/>
                    </a:solidFill>
                  </a:tcPr>
                </a:tc>
                <a:tc>
                  <a:txBody>
                    <a:bodyPr/>
                    <a:lstStyle/>
                    <a:p>
                      <a:pPr indent="-228600" lvl="0" marL="457200" marR="0" rtl="0" algn="just">
                        <a:lnSpc>
                          <a:spcPct val="115000"/>
                        </a:lnSpc>
                        <a:spcBef>
                          <a:spcPts val="0"/>
                        </a:spcBef>
                        <a:spcAft>
                          <a:spcPts val="0"/>
                        </a:spcAft>
                        <a:buClr>
                          <a:srgbClr val="000000"/>
                        </a:buClr>
                        <a:buSzPts val="1200"/>
                        <a:buFont typeface="Arial"/>
                        <a:buNone/>
                      </a:pPr>
                      <a:r>
                        <a:rPr b="1" lang="en" sz="1200" u="none" cap="none" strike="noStrike">
                          <a:solidFill>
                            <a:srgbClr val="222222"/>
                          </a:solidFill>
                        </a:rPr>
                        <a:t>Agile</a:t>
                      </a:r>
                      <a:endParaRPr b="1" sz="1200" u="none" cap="none" strike="noStrike">
                        <a:solidFill>
                          <a:srgbClr val="222222"/>
                        </a:solidFill>
                      </a:endParaRPr>
                    </a:p>
                  </a:txBody>
                  <a:tcPr marT="63500" marB="63500" marR="63500" marL="63500">
                    <a:lnL cap="flat" cmpd="sng" w="9525">
                      <a:solidFill>
                        <a:schemeClr val="lt1">
                          <a:alpha val="0"/>
                        </a:schemeClr>
                      </a:solidFill>
                      <a:prstDash val="solid"/>
                      <a:round/>
                      <a:headEnd len="sm" w="sm" type="none"/>
                      <a:tailEnd len="sm" w="sm" type="none"/>
                    </a:lnL>
                    <a:lnR cap="flat" cmpd="sng" w="12650">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2"/>
                    </a:solidFill>
                  </a:tcPr>
                </a:tc>
              </a:tr>
              <a:tr h="1106025">
                <a:tc>
                  <a:txBody>
                    <a:bodyPr/>
                    <a:lstStyle/>
                    <a:p>
                      <a:pPr indent="0" lvl="0" marL="0" marR="0" rtl="0" algn="just">
                        <a:lnSpc>
                          <a:spcPct val="115000"/>
                        </a:lnSpc>
                        <a:spcBef>
                          <a:spcPts val="0"/>
                        </a:spcBef>
                        <a:spcAft>
                          <a:spcPts val="0"/>
                        </a:spcAft>
                        <a:buClr>
                          <a:srgbClr val="000000"/>
                        </a:buClr>
                        <a:buSzPts val="1200"/>
                        <a:buFont typeface="Arial"/>
                        <a:buNone/>
                      </a:pPr>
                      <a:r>
                        <a:rPr lang="en" sz="1200" u="none" cap="none" strike="noStrike">
                          <a:solidFill>
                            <a:srgbClr val="222222"/>
                          </a:solidFill>
                        </a:rPr>
                        <a:t>The Waterfall model is best suited for projects which have clearly defined requirements and in which change is not expected at all</a:t>
                      </a:r>
                      <a:endParaRPr sz="1200" u="none" cap="none" strike="noStrike">
                        <a:solidFill>
                          <a:srgbClr val="222222"/>
                        </a:solidFill>
                      </a:endParaRPr>
                    </a:p>
                  </a:txBody>
                  <a:tcPr marT="63500" marB="63500" marR="63500" marL="63500">
                    <a:lnL cap="flat" cmpd="sng" w="12650">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2"/>
                    </a:solidFill>
                  </a:tcPr>
                </a:tc>
                <a:tc>
                  <a:txBody>
                    <a:bodyPr/>
                    <a:lstStyle/>
                    <a:p>
                      <a:pPr indent="0" lvl="0" marL="0" marR="0" rtl="0" algn="just">
                        <a:lnSpc>
                          <a:spcPct val="115000"/>
                        </a:lnSpc>
                        <a:spcBef>
                          <a:spcPts val="0"/>
                        </a:spcBef>
                        <a:spcAft>
                          <a:spcPts val="0"/>
                        </a:spcAft>
                        <a:buClr>
                          <a:srgbClr val="000000"/>
                        </a:buClr>
                        <a:buSzPts val="1200"/>
                        <a:buFont typeface="Arial"/>
                        <a:buNone/>
                      </a:pPr>
                      <a:r>
                        <a:rPr lang="en" sz="1200" u="none" cap="none" strike="noStrike">
                          <a:solidFill>
                            <a:srgbClr val="222222"/>
                          </a:solidFill>
                        </a:rPr>
                        <a:t>Agile is the best approach to follow when the requirements are expected to change and evolve.</a:t>
                      </a:r>
                      <a:endParaRPr sz="1200" u="none" cap="none" strike="noStrike">
                        <a:solidFill>
                          <a:srgbClr val="222222"/>
                        </a:solidFill>
                      </a:endParaRPr>
                    </a:p>
                    <a:p>
                      <a:pPr indent="0" lvl="0" marL="0" marR="0" rtl="0" algn="just">
                        <a:lnSpc>
                          <a:spcPct val="115000"/>
                        </a:lnSpc>
                        <a:spcBef>
                          <a:spcPts val="0"/>
                        </a:spcBef>
                        <a:spcAft>
                          <a:spcPts val="0"/>
                        </a:spcAft>
                        <a:buClr>
                          <a:srgbClr val="000000"/>
                        </a:buClr>
                        <a:buSzPts val="1200"/>
                        <a:buFont typeface="Arial"/>
                        <a:buNone/>
                      </a:pPr>
                      <a:r>
                        <a:t/>
                      </a:r>
                      <a:endParaRPr sz="1200" u="none" cap="none" strike="noStrike">
                        <a:solidFill>
                          <a:srgbClr val="222222"/>
                        </a:solidFill>
                      </a:endParaRPr>
                    </a:p>
                    <a:p>
                      <a:pPr indent="0" lvl="0" marL="0" marR="0" rtl="0" algn="just">
                        <a:lnSpc>
                          <a:spcPct val="115000"/>
                        </a:lnSpc>
                        <a:spcBef>
                          <a:spcPts val="0"/>
                        </a:spcBef>
                        <a:spcAft>
                          <a:spcPts val="0"/>
                        </a:spcAft>
                        <a:buClr>
                          <a:srgbClr val="000000"/>
                        </a:buClr>
                        <a:buSzPts val="1200"/>
                        <a:buFont typeface="Arial"/>
                        <a:buNone/>
                      </a:pPr>
                      <a:r>
                        <a:t/>
                      </a:r>
                      <a:endParaRPr sz="1200" u="none" cap="none" strike="noStrike">
                        <a:solidFill>
                          <a:srgbClr val="222222"/>
                        </a:solidFill>
                      </a:endParaRPr>
                    </a:p>
                  </a:txBody>
                  <a:tcPr marT="63500" marB="63500" marR="63500" marL="63500">
                    <a:lnL cap="flat" cmpd="sng" w="9525">
                      <a:solidFill>
                        <a:schemeClr val="lt1">
                          <a:alpha val="0"/>
                        </a:schemeClr>
                      </a:solidFill>
                      <a:prstDash val="solid"/>
                      <a:round/>
                      <a:headEnd len="sm" w="sm" type="none"/>
                      <a:tailEnd len="sm" w="sm" type="none"/>
                    </a:lnL>
                    <a:lnR cap="flat" cmpd="sng" w="12650">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2"/>
                    </a:solidFill>
                  </a:tcPr>
                </a:tc>
              </a:tr>
              <a:tr h="268900">
                <a:tc>
                  <a:txBody>
                    <a:bodyPr/>
                    <a:lstStyle/>
                    <a:p>
                      <a:pPr indent="0" lvl="0" marL="0" marR="0" rtl="0" algn="just">
                        <a:lnSpc>
                          <a:spcPct val="115000"/>
                        </a:lnSpc>
                        <a:spcBef>
                          <a:spcPts val="0"/>
                        </a:spcBef>
                        <a:spcAft>
                          <a:spcPts val="0"/>
                        </a:spcAft>
                        <a:buClr>
                          <a:srgbClr val="000000"/>
                        </a:buClr>
                        <a:buSzPts val="1200"/>
                        <a:buFont typeface="Arial"/>
                        <a:buNone/>
                      </a:pPr>
                      <a:r>
                        <a:rPr lang="en" sz="1200" u="none" cap="none" strike="noStrike">
                          <a:solidFill>
                            <a:srgbClr val="222222"/>
                          </a:solidFill>
                        </a:rPr>
                        <a:t>Not suitable for Large project</a:t>
                      </a:r>
                      <a:endParaRPr sz="1200" u="none" cap="none" strike="noStrike">
                        <a:solidFill>
                          <a:srgbClr val="222222"/>
                        </a:solidFill>
                      </a:endParaRPr>
                    </a:p>
                  </a:txBody>
                  <a:tcPr marT="63500" marB="63500" marR="63500" marL="63500">
                    <a:lnL cap="flat" cmpd="sng" w="12650">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12650">
                      <a:solidFill>
                        <a:schemeClr val="lt1">
                          <a:alpha val="0"/>
                        </a:schemeClr>
                      </a:solidFill>
                      <a:prstDash val="solid"/>
                      <a:round/>
                      <a:headEnd len="sm" w="sm" type="none"/>
                      <a:tailEnd len="sm" w="sm" type="none"/>
                    </a:lnB>
                    <a:solidFill>
                      <a:schemeClr val="lt2"/>
                    </a:solidFill>
                  </a:tcPr>
                </a:tc>
                <a:tc>
                  <a:txBody>
                    <a:bodyPr/>
                    <a:lstStyle/>
                    <a:p>
                      <a:pPr indent="0" lvl="0" marL="0" marR="0" rtl="0" algn="just">
                        <a:lnSpc>
                          <a:spcPct val="115000"/>
                        </a:lnSpc>
                        <a:spcBef>
                          <a:spcPts val="0"/>
                        </a:spcBef>
                        <a:spcAft>
                          <a:spcPts val="0"/>
                        </a:spcAft>
                        <a:buClr>
                          <a:srgbClr val="000000"/>
                        </a:buClr>
                        <a:buSzPts val="1200"/>
                        <a:buFont typeface="Arial"/>
                        <a:buNone/>
                      </a:pPr>
                      <a:r>
                        <a:rPr lang="en" sz="1200" u="none" cap="none" strike="noStrike">
                          <a:solidFill>
                            <a:srgbClr val="222222"/>
                          </a:solidFill>
                        </a:rPr>
                        <a:t>Not suitable for small project</a:t>
                      </a:r>
                      <a:endParaRPr sz="1200" u="none" cap="none" strike="noStrike">
                        <a:solidFill>
                          <a:srgbClr val="222222"/>
                        </a:solidFill>
                      </a:endParaRPr>
                    </a:p>
                  </a:txBody>
                  <a:tcPr marT="63500" marB="63500" marR="63500" marL="63500">
                    <a:lnL cap="flat" cmpd="sng" w="9525">
                      <a:solidFill>
                        <a:schemeClr val="lt1">
                          <a:alpha val="0"/>
                        </a:schemeClr>
                      </a:solidFill>
                      <a:prstDash val="solid"/>
                      <a:round/>
                      <a:headEnd len="sm" w="sm" type="none"/>
                      <a:tailEnd len="sm" w="sm" type="none"/>
                    </a:lnL>
                    <a:lnR cap="flat" cmpd="sng" w="12650">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12650">
                      <a:solidFill>
                        <a:schemeClr val="lt1">
                          <a:alpha val="0"/>
                        </a:schemeClr>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51" name="Google Shape;151;p16"/>
          <p:cNvSpPr txBox="1"/>
          <p:nvPr/>
        </p:nvSpPr>
        <p:spPr>
          <a:xfrm>
            <a:off x="192725" y="995775"/>
            <a:ext cx="5749800" cy="283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chemeClr val="dk2"/>
                </a:solidFill>
                <a:latin typeface="Poppins"/>
                <a:ea typeface="Poppins"/>
                <a:cs typeface="Poppins"/>
                <a:sym typeface="Poppins"/>
              </a:rPr>
              <a:t>Advantage of Agile </a:t>
            </a:r>
            <a:endParaRPr b="0" i="0" sz="1400" u="none" cap="none" strike="noStrike">
              <a:solidFill>
                <a:srgbClr val="434343"/>
              </a:solidFill>
              <a:highlight>
                <a:srgbClr val="FFFFFF"/>
              </a:highlight>
              <a:latin typeface="Arial"/>
              <a:ea typeface="Arial"/>
              <a:cs typeface="Arial"/>
              <a:sym typeface="Arial"/>
            </a:endParaRPr>
          </a:p>
          <a:p>
            <a:pPr indent="0" lvl="0" marL="457200" marR="0" rtl="0" algn="just">
              <a:lnSpc>
                <a:spcPct val="115000"/>
              </a:lnSpc>
              <a:spcBef>
                <a:spcPts val="0"/>
              </a:spcBef>
              <a:spcAft>
                <a:spcPts val="0"/>
              </a:spcAft>
              <a:buClr>
                <a:srgbClr val="000000"/>
              </a:buClr>
              <a:buSzPts val="1200"/>
              <a:buFont typeface="Arial"/>
              <a:buNone/>
            </a:pPr>
            <a:r>
              <a:t/>
            </a:r>
            <a:endParaRPr b="0" i="0" sz="1200" u="none" cap="none" strike="noStrike">
              <a:solidFill>
                <a:srgbClr val="222222"/>
              </a:solidFill>
              <a:highlight>
                <a:srgbClr val="FFFFFF"/>
              </a:highlight>
              <a:latin typeface="Arial"/>
              <a:ea typeface="Arial"/>
              <a:cs typeface="Arial"/>
              <a:sym typeface="Arial"/>
            </a:endParaRPr>
          </a:p>
          <a:p>
            <a:pPr indent="-304800" lvl="0" marL="457200" marR="0" rtl="0" algn="just">
              <a:lnSpc>
                <a:spcPct val="115000"/>
              </a:lnSpc>
              <a:spcBef>
                <a:spcPts val="0"/>
              </a:spcBef>
              <a:spcAft>
                <a:spcPts val="0"/>
              </a:spcAft>
              <a:buClr>
                <a:srgbClr val="222222"/>
              </a:buClr>
              <a:buSzPts val="1200"/>
              <a:buFont typeface="Arial"/>
              <a:buChar char="●"/>
            </a:pPr>
            <a:r>
              <a:rPr b="0" i="0" lang="en" sz="1200" u="none" cap="none" strike="noStrike">
                <a:solidFill>
                  <a:srgbClr val="222222"/>
                </a:solidFill>
                <a:highlight>
                  <a:srgbClr val="FFFFFF"/>
                </a:highlight>
                <a:latin typeface="Arial"/>
                <a:ea typeface="Arial"/>
                <a:cs typeface="Arial"/>
                <a:sym typeface="Arial"/>
              </a:rPr>
              <a:t>It is </a:t>
            </a:r>
            <a:r>
              <a:rPr b="1" i="0" lang="en" sz="1200" u="none" cap="none" strike="noStrike">
                <a:solidFill>
                  <a:srgbClr val="222222"/>
                </a:solidFill>
                <a:highlight>
                  <a:srgbClr val="FFFFFF"/>
                </a:highlight>
                <a:latin typeface="Arial"/>
                <a:ea typeface="Arial"/>
                <a:cs typeface="Arial"/>
                <a:sym typeface="Arial"/>
              </a:rPr>
              <a:t>client </a:t>
            </a:r>
            <a:r>
              <a:rPr b="1" i="0" lang="en" sz="1200" u="none" cap="none" strike="noStrike">
                <a:solidFill>
                  <a:srgbClr val="222222"/>
                </a:solidFill>
                <a:highlight>
                  <a:schemeClr val="lt1"/>
                </a:highlight>
                <a:latin typeface="Arial"/>
                <a:ea typeface="Arial"/>
                <a:cs typeface="Arial"/>
                <a:sym typeface="Arial"/>
              </a:rPr>
              <a:t>focused </a:t>
            </a:r>
            <a:r>
              <a:rPr b="1" i="0" lang="en" sz="1200" u="none" cap="none" strike="noStrike">
                <a:solidFill>
                  <a:srgbClr val="222222"/>
                </a:solidFill>
                <a:highlight>
                  <a:srgbClr val="FFFFFF"/>
                </a:highlight>
                <a:latin typeface="Arial"/>
                <a:ea typeface="Arial"/>
                <a:cs typeface="Arial"/>
                <a:sym typeface="Arial"/>
              </a:rPr>
              <a:t>process.</a:t>
            </a:r>
            <a:r>
              <a:rPr b="0" i="0" lang="en" sz="1200" u="none" cap="none" strike="noStrike">
                <a:solidFill>
                  <a:srgbClr val="222222"/>
                </a:solidFill>
                <a:highlight>
                  <a:srgbClr val="FFFFFF"/>
                </a:highlight>
                <a:latin typeface="Arial"/>
                <a:ea typeface="Arial"/>
                <a:cs typeface="Arial"/>
                <a:sym typeface="Arial"/>
              </a:rPr>
              <a:t> So, it makes sure that the client is continuously involved during every stage.</a:t>
            </a:r>
            <a:endParaRPr b="0" i="0" sz="1200" u="none" cap="none" strike="noStrike">
              <a:solidFill>
                <a:srgbClr val="222222"/>
              </a:solidFill>
              <a:highlight>
                <a:srgbClr val="FFFFFF"/>
              </a:highlight>
              <a:latin typeface="Arial"/>
              <a:ea typeface="Arial"/>
              <a:cs typeface="Arial"/>
              <a:sym typeface="Arial"/>
            </a:endParaRPr>
          </a:p>
          <a:p>
            <a:pPr indent="-304800" lvl="0" marL="457200" marR="0" rtl="0" algn="just">
              <a:lnSpc>
                <a:spcPct val="115000"/>
              </a:lnSpc>
              <a:spcBef>
                <a:spcPts val="0"/>
              </a:spcBef>
              <a:spcAft>
                <a:spcPts val="0"/>
              </a:spcAft>
              <a:buClr>
                <a:srgbClr val="222222"/>
              </a:buClr>
              <a:buSzPts val="1200"/>
              <a:buFont typeface="Arial"/>
              <a:buChar char="●"/>
            </a:pPr>
            <a:r>
              <a:rPr b="0" i="0" lang="en" sz="1200" u="none" cap="none" strike="noStrike">
                <a:solidFill>
                  <a:srgbClr val="222222"/>
                </a:solidFill>
                <a:highlight>
                  <a:srgbClr val="FFFFFF"/>
                </a:highlight>
                <a:latin typeface="Arial"/>
                <a:ea typeface="Arial"/>
                <a:cs typeface="Arial"/>
                <a:sym typeface="Arial"/>
              </a:rPr>
              <a:t>Agile teams are extremely motivated and self-organized so it likely to provide a </a:t>
            </a:r>
            <a:r>
              <a:rPr b="1" i="0" lang="en" sz="1200" u="none" cap="none" strike="noStrike">
                <a:solidFill>
                  <a:srgbClr val="222222"/>
                </a:solidFill>
                <a:highlight>
                  <a:srgbClr val="FFFFFF"/>
                </a:highlight>
                <a:latin typeface="Arial"/>
                <a:ea typeface="Arial"/>
                <a:cs typeface="Arial"/>
                <a:sym typeface="Arial"/>
              </a:rPr>
              <a:t>better result from the development projects.</a:t>
            </a:r>
            <a:endParaRPr b="1" i="0" sz="1200" u="none" cap="none" strike="noStrike">
              <a:solidFill>
                <a:srgbClr val="222222"/>
              </a:solidFill>
              <a:highlight>
                <a:srgbClr val="FFFFFF"/>
              </a:highlight>
              <a:latin typeface="Arial"/>
              <a:ea typeface="Arial"/>
              <a:cs typeface="Arial"/>
              <a:sym typeface="Arial"/>
            </a:endParaRPr>
          </a:p>
          <a:p>
            <a:pPr indent="-304800" lvl="0" marL="457200" marR="0" rtl="0" algn="just">
              <a:lnSpc>
                <a:spcPct val="115000"/>
              </a:lnSpc>
              <a:spcBef>
                <a:spcPts val="0"/>
              </a:spcBef>
              <a:spcAft>
                <a:spcPts val="0"/>
              </a:spcAft>
              <a:buClr>
                <a:srgbClr val="222222"/>
              </a:buClr>
              <a:buSzPts val="1200"/>
              <a:buFont typeface="Arial"/>
              <a:buChar char="●"/>
            </a:pPr>
            <a:r>
              <a:rPr b="0" i="0" lang="en" sz="1200" u="none" cap="none" strike="noStrike">
                <a:solidFill>
                  <a:srgbClr val="222222"/>
                </a:solidFill>
                <a:highlight>
                  <a:srgbClr val="FFFFFF"/>
                </a:highlight>
                <a:latin typeface="Arial"/>
                <a:ea typeface="Arial"/>
                <a:cs typeface="Arial"/>
                <a:sym typeface="Arial"/>
              </a:rPr>
              <a:t>Agile software development method assures that </a:t>
            </a:r>
            <a:r>
              <a:rPr b="1" i="0" lang="en" sz="1200" u="none" cap="none" strike="noStrike">
                <a:solidFill>
                  <a:srgbClr val="222222"/>
                </a:solidFill>
                <a:highlight>
                  <a:srgbClr val="FFFFFF"/>
                </a:highlight>
                <a:latin typeface="Arial"/>
                <a:ea typeface="Arial"/>
                <a:cs typeface="Arial"/>
                <a:sym typeface="Arial"/>
              </a:rPr>
              <a:t>quality of the development is maintained</a:t>
            </a:r>
            <a:endParaRPr b="1" i="0" sz="1200" u="none" cap="none" strike="noStrike">
              <a:solidFill>
                <a:srgbClr val="222222"/>
              </a:solidFill>
              <a:highlight>
                <a:srgbClr val="FFFFFF"/>
              </a:highlight>
              <a:latin typeface="Arial"/>
              <a:ea typeface="Arial"/>
              <a:cs typeface="Arial"/>
              <a:sym typeface="Arial"/>
            </a:endParaRPr>
          </a:p>
          <a:p>
            <a:pPr indent="-304800" lvl="0" marL="457200" marR="0" rtl="0" algn="just">
              <a:lnSpc>
                <a:spcPct val="115000"/>
              </a:lnSpc>
              <a:spcBef>
                <a:spcPts val="0"/>
              </a:spcBef>
              <a:spcAft>
                <a:spcPts val="0"/>
              </a:spcAft>
              <a:buClr>
                <a:srgbClr val="222222"/>
              </a:buClr>
              <a:buSzPts val="1200"/>
              <a:buFont typeface="Arial"/>
              <a:buChar char="●"/>
            </a:pPr>
            <a:r>
              <a:rPr b="0" i="0" lang="en" sz="1200" u="none" cap="none" strike="noStrike">
                <a:solidFill>
                  <a:srgbClr val="222222"/>
                </a:solidFill>
                <a:highlight>
                  <a:srgbClr val="FFFFFF"/>
                </a:highlight>
                <a:latin typeface="Arial"/>
                <a:ea typeface="Arial"/>
                <a:cs typeface="Arial"/>
                <a:sym typeface="Arial"/>
              </a:rPr>
              <a:t>The process is completely based on the </a:t>
            </a:r>
            <a:r>
              <a:rPr b="1" i="0" lang="en" sz="1200" u="none" cap="none" strike="noStrike">
                <a:solidFill>
                  <a:srgbClr val="222222"/>
                </a:solidFill>
                <a:highlight>
                  <a:srgbClr val="FFFFFF"/>
                </a:highlight>
                <a:latin typeface="Arial"/>
                <a:ea typeface="Arial"/>
                <a:cs typeface="Arial"/>
                <a:sym typeface="Arial"/>
              </a:rPr>
              <a:t>incremental progress</a:t>
            </a:r>
            <a:r>
              <a:rPr b="0" i="0" lang="en" sz="1200" u="none" cap="none" strike="noStrike">
                <a:solidFill>
                  <a:srgbClr val="222222"/>
                </a:solidFill>
                <a:highlight>
                  <a:srgbClr val="FFFFFF"/>
                </a:highlight>
                <a:latin typeface="Arial"/>
                <a:ea typeface="Arial"/>
                <a:cs typeface="Arial"/>
                <a:sym typeface="Arial"/>
              </a:rPr>
              <a:t>. Therefore, the client and team know exactly what is complete and what is not. This reduces risk in the development process.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
          <p:cNvSpPr txBox="1"/>
          <p:nvPr>
            <p:ph type="title"/>
          </p:nvPr>
        </p:nvSpPr>
        <p:spPr>
          <a:xfrm>
            <a:off x="1535700" y="192750"/>
            <a:ext cx="5927400" cy="681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4800"/>
              <a:buNone/>
            </a:pPr>
            <a:r>
              <a:rPr lang="en"/>
              <a:t>Agile Methodology</a:t>
            </a:r>
            <a:endParaRPr/>
          </a:p>
        </p:txBody>
      </p:sp>
      <p:sp>
        <p:nvSpPr>
          <p:cNvPr id="72" name="Google Shape;72;p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73" name="Google Shape;73;p2"/>
          <p:cNvPicPr preferRelativeResize="0"/>
          <p:nvPr/>
        </p:nvPicPr>
        <p:blipFill rotWithShape="1">
          <a:blip r:embed="rId3">
            <a:alphaModFix/>
          </a:blip>
          <a:srcRect b="0" l="0" r="0" t="0"/>
          <a:stretch/>
        </p:blipFill>
        <p:spPr>
          <a:xfrm>
            <a:off x="863175" y="1047575"/>
            <a:ext cx="7417651" cy="3954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3"/>
          <p:cNvSpPr txBox="1"/>
          <p:nvPr>
            <p:ph type="title"/>
          </p:nvPr>
        </p:nvSpPr>
        <p:spPr>
          <a:xfrm>
            <a:off x="3740550" y="235575"/>
            <a:ext cx="1662900" cy="681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4800"/>
              <a:buNone/>
            </a:pPr>
            <a:r>
              <a:rPr lang="en"/>
              <a:t>Agile</a:t>
            </a:r>
            <a:endParaRPr/>
          </a:p>
        </p:txBody>
      </p:sp>
      <p:sp>
        <p:nvSpPr>
          <p:cNvPr id="79" name="Google Shape;79;p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descr="Agile methodology" id="80" name="Google Shape;80;p3"/>
          <p:cNvPicPr preferRelativeResize="0"/>
          <p:nvPr/>
        </p:nvPicPr>
        <p:blipFill rotWithShape="1">
          <a:blip r:embed="rId3">
            <a:alphaModFix/>
          </a:blip>
          <a:srcRect b="0" l="0" r="0" t="0"/>
          <a:stretch/>
        </p:blipFill>
        <p:spPr>
          <a:xfrm>
            <a:off x="1113550" y="1633950"/>
            <a:ext cx="6836526" cy="2734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descr="Understanding Agile Methodology - An in Depth Look" id="86" name="Google Shape;86;p4"/>
          <p:cNvPicPr preferRelativeResize="0"/>
          <p:nvPr/>
        </p:nvPicPr>
        <p:blipFill rotWithShape="1">
          <a:blip r:embed="rId3">
            <a:alphaModFix/>
          </a:blip>
          <a:srcRect b="0" l="0" r="0" t="0"/>
          <a:stretch/>
        </p:blipFill>
        <p:spPr>
          <a:xfrm>
            <a:off x="0" y="0"/>
            <a:ext cx="9144000" cy="5197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5"/>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92" name="Google Shape;92;p5"/>
          <p:cNvSpPr txBox="1"/>
          <p:nvPr/>
        </p:nvSpPr>
        <p:spPr>
          <a:xfrm>
            <a:off x="451725" y="369600"/>
            <a:ext cx="7977000" cy="438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 Scrum, the daily standup meeting (also known as the daily scrum) is a key practice that helps the development team synchronize their work, identify obstacles, and plan their activities for the upcoming day. Here are some best practices for conducting effective standup meetings in Scrum: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Time and Place: The standup should be held at the same time and place every day to establish a routine. This helps team members plan their schedules accordingly.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15-Minute Timebox: The standup should be timeboxed to 15 minutes or less. This ensures that the meeting remains focused and efficient, encouraging concise updates.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Three Questions: Each team member answers the following three questions: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What did I accomplish since the last standup?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What will I work on today?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Are there any obstacles or impediments blocking my progress?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Focus on the Sprint Goal: Discussions should center around how each team member's work contributes to achieving the sprint goal. This reinforces alignment with the overall project objectives.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 Detailed Problem Solving: The standup is not meant for in-depth problem-solving discussions. If an obstacle requires more discussion, it's better to have separate conversations after the standup.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Scrum Master's Role: The Scrum Master facilitates the standup by ensuring it stays within the timebox, coaching the team to follow the three questions format, and helping to remove any obstacles raised.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Team Collaboration: The standup is an opportunity for team members to share information, collaborate, and offer help to each other. If someone finishes their tasks early, they can assist others.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Visual Aids: Some teams use visual aids like a task board or a digital tool to track progress. This provides a clear visualization of work items and their status.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Standing Up: While not mandatory, the practice of standing during the standup can encourage brevity and keep the meeting focused.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Consistency: Consistency in the standup format and timing is crucial. This helps the team develop a rhythm and makes it easier to identify patterns and improvements over time.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Avoid Status Reporting to Managers: The standup is primarily for the development team. Managers or stakeholders may attend as observers, but the focus should be on the team's collaboration and progress.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Remote Teams: If the team is distributed, use video conferencing tools for virtual standups. The same rules apply for timeboxing and focusing on the three questions.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Daily, Not Always In-Person: The term "standup" doesn't mean you have to stand physically. It's more about keeping the meeting brief and to the point. In some cases, teams may even hold virtual standups while seated.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Remember, the standup is a tool for the development team to self-organize, communicate, and adapt their plans. It's meant to foster collaboration and transparency, helping the team to continuously improve and deliver value in each sprint.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6"/>
          <p:cNvSpPr txBox="1"/>
          <p:nvPr/>
        </p:nvSpPr>
        <p:spPr>
          <a:xfrm>
            <a:off x="899400" y="1188475"/>
            <a:ext cx="7345200" cy="266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chemeClr val="dk2"/>
                </a:solidFill>
                <a:latin typeface="Poppins"/>
                <a:ea typeface="Poppins"/>
                <a:cs typeface="Poppins"/>
                <a:sym typeface="Poppins"/>
              </a:rPr>
              <a:t>User Story</a:t>
            </a:r>
            <a:endParaRPr b="1" i="0" sz="1100" u="sng"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 user story is a tool used in Agile software development to capture a description of a software feature from an end-user perspective. The user story describes the type of user, what they want and why. A user story helps to create a simplified description of a requirement.</a:t>
            </a:r>
            <a:endParaRPr b="0" i="0" sz="11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 user story template often uses the following type of format:</a:t>
            </a:r>
            <a:endParaRPr b="0" i="0" sz="11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&lt;role&gt;, I want &lt;feature&gt; so that &lt;reason&gt;</a:t>
            </a:r>
            <a:endParaRPr b="0" i="0" sz="11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Examples of user stories are:</a:t>
            </a:r>
            <a:endParaRPr b="0" i="0" sz="11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As a user, I want to upload photos </a:t>
            </a:r>
            <a:r>
              <a:rPr b="0" i="0" lang="en" sz="1100" u="none" cap="none" strike="noStrike">
                <a:solidFill>
                  <a:srgbClr val="000000"/>
                </a:solidFill>
                <a:latin typeface="Arial"/>
                <a:ea typeface="Arial"/>
                <a:cs typeface="Arial"/>
                <a:sym typeface="Arial"/>
              </a:rPr>
              <a:t>so that I can share photos with others.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8"/>
          <p:cNvPicPr preferRelativeResize="0"/>
          <p:nvPr/>
        </p:nvPicPr>
        <p:blipFill rotWithShape="1">
          <a:blip r:embed="rId3">
            <a:alphaModFix/>
          </a:blip>
          <a:srcRect b="0" l="0" r="0" t="0"/>
          <a:stretch/>
        </p:blipFill>
        <p:spPr>
          <a:xfrm>
            <a:off x="1737050" y="390525"/>
            <a:ext cx="5810250" cy="4362450"/>
          </a:xfrm>
          <a:prstGeom prst="rect">
            <a:avLst/>
          </a:prstGeom>
          <a:noFill/>
          <a:ln>
            <a:noFill/>
          </a:ln>
        </p:spPr>
      </p:pic>
      <p:sp>
        <p:nvSpPr>
          <p:cNvPr id="103" name="Google Shape;103;p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09" name="Google Shape;109;p9"/>
          <p:cNvPicPr preferRelativeResize="0"/>
          <p:nvPr/>
        </p:nvPicPr>
        <p:blipFill rotWithShape="1">
          <a:blip r:embed="rId3">
            <a:alphaModFix/>
          </a:blip>
          <a:srcRect b="0" l="0" r="0" t="0"/>
          <a:stretch/>
        </p:blipFill>
        <p:spPr>
          <a:xfrm>
            <a:off x="975538" y="295725"/>
            <a:ext cx="7192934" cy="4552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15" name="Google Shape;115;p10"/>
          <p:cNvPicPr preferRelativeResize="0"/>
          <p:nvPr/>
        </p:nvPicPr>
        <p:blipFill rotWithShape="1">
          <a:blip r:embed="rId3">
            <a:alphaModFix/>
          </a:blip>
          <a:srcRect b="0" l="0" r="0" t="0"/>
          <a:stretch/>
        </p:blipFill>
        <p:spPr>
          <a:xfrm>
            <a:off x="1374175" y="152400"/>
            <a:ext cx="6395660" cy="4838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wer template">
  <a:themeElements>
    <a:clrScheme name="Custom 347">
      <a:dk1>
        <a:srgbClr val="65617D"/>
      </a:dk1>
      <a:lt1>
        <a:srgbClr val="FFFFFF"/>
      </a:lt1>
      <a:dk2>
        <a:srgbClr val="A7D86D"/>
      </a:dk2>
      <a:lt2>
        <a:srgbClr val="ECEBF0"/>
      </a:lt2>
      <a:accent1>
        <a:srgbClr val="A7D86D"/>
      </a:accent1>
      <a:accent2>
        <a:srgbClr val="7CBE5F"/>
      </a:accent2>
      <a:accent3>
        <a:srgbClr val="52A551"/>
      </a:accent3>
      <a:accent4>
        <a:srgbClr val="D8D5EB"/>
      </a:accent4>
      <a:accent5>
        <a:srgbClr val="A7A4BC"/>
      </a:accent5>
      <a:accent6>
        <a:srgbClr val="65617D"/>
      </a:accent6>
      <a:hlink>
        <a:srgbClr val="65617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